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9" r:id="rId3"/>
    <p:sldId id="260" r:id="rId4"/>
    <p:sldId id="276" r:id="rId5"/>
    <p:sldId id="261" r:id="rId6"/>
    <p:sldId id="262" r:id="rId7"/>
    <p:sldId id="264" r:id="rId8"/>
    <p:sldId id="265" r:id="rId9"/>
    <p:sldId id="266" r:id="rId10"/>
    <p:sldId id="272" r:id="rId11"/>
    <p:sldId id="267" r:id="rId12"/>
    <p:sldId id="268" r:id="rId13"/>
    <p:sldId id="269" r:id="rId14"/>
    <p:sldId id="271" r:id="rId15"/>
    <p:sldId id="270" r:id="rId16"/>
    <p:sldId id="273" r:id="rId17"/>
    <p:sldId id="274" r:id="rId18"/>
    <p:sldId id="277" r:id="rId19"/>
    <p:sldId id="278" r:id="rId20"/>
    <p:sldId id="275" r:id="rId21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98D27E-8A88-4577-9724-AA408224498A}" v="4" dt="2021-09-12T11:09:50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משה" userId="c55036b1-5426-4940-82cb-3d63c94313ee" providerId="ADAL" clId="{53EE9785-B418-4C9E-BA4F-18F6561ECBC4}"/>
    <pc:docChg chg="undo redo custSel mod addSld delSld modSld sldOrd">
      <pc:chgData name="משה" userId="c55036b1-5426-4940-82cb-3d63c94313ee" providerId="ADAL" clId="{53EE9785-B418-4C9E-BA4F-18F6561ECBC4}" dt="2021-01-10T09:02:20.317" v="298" actId="26606"/>
      <pc:docMkLst>
        <pc:docMk/>
      </pc:docMkLst>
      <pc:sldChg chg="ord">
        <pc:chgData name="משה" userId="c55036b1-5426-4940-82cb-3d63c94313ee" providerId="ADAL" clId="{53EE9785-B418-4C9E-BA4F-18F6561ECBC4}" dt="2021-01-09T22:32:36.847" v="135"/>
        <pc:sldMkLst>
          <pc:docMk/>
          <pc:sldMk cId="1605737016" sldId="256"/>
        </pc:sldMkLst>
      </pc:sldChg>
      <pc:sldChg chg="del ord">
        <pc:chgData name="משה" userId="c55036b1-5426-4940-82cb-3d63c94313ee" providerId="ADAL" clId="{53EE9785-B418-4C9E-BA4F-18F6561ECBC4}" dt="2021-01-09T20:57:42.119" v="124" actId="2696"/>
        <pc:sldMkLst>
          <pc:docMk/>
          <pc:sldMk cId="1241302223" sldId="257"/>
        </pc:sldMkLst>
      </pc:sldChg>
      <pc:sldChg chg="modSp new mod ord">
        <pc:chgData name="משה" userId="c55036b1-5426-4940-82cb-3d63c94313ee" providerId="ADAL" clId="{53EE9785-B418-4C9E-BA4F-18F6561ECBC4}" dt="2021-01-09T20:49:34.274" v="86" actId="207"/>
        <pc:sldMkLst>
          <pc:docMk/>
          <pc:sldMk cId="322629811" sldId="258"/>
        </pc:sldMkLst>
        <pc:spChg chg="mod">
          <ac:chgData name="משה" userId="c55036b1-5426-4940-82cb-3d63c94313ee" providerId="ADAL" clId="{53EE9785-B418-4C9E-BA4F-18F6561ECBC4}" dt="2021-01-09T20:15:35.535" v="17" actId="255"/>
          <ac:spMkLst>
            <pc:docMk/>
            <pc:sldMk cId="322629811" sldId="258"/>
            <ac:spMk id="2" creationId="{1EFCC259-6857-493C-97F7-B7054F56DCDB}"/>
          </ac:spMkLst>
        </pc:spChg>
        <pc:spChg chg="mod">
          <ac:chgData name="משה" userId="c55036b1-5426-4940-82cb-3d63c94313ee" providerId="ADAL" clId="{53EE9785-B418-4C9E-BA4F-18F6561ECBC4}" dt="2021-01-09T20:49:34.274" v="86" actId="207"/>
          <ac:spMkLst>
            <pc:docMk/>
            <pc:sldMk cId="322629811" sldId="258"/>
            <ac:spMk id="3" creationId="{03420FFD-915F-48E0-A646-30CD3A2E7841}"/>
          </ac:spMkLst>
        </pc:spChg>
      </pc:sldChg>
      <pc:sldChg chg="addSp modSp new mod setBg setClrOvrMap">
        <pc:chgData name="משה" userId="c55036b1-5426-4940-82cb-3d63c94313ee" providerId="ADAL" clId="{53EE9785-B418-4C9E-BA4F-18F6561ECBC4}" dt="2021-01-09T20:18:49.835" v="27" actId="26606"/>
        <pc:sldMkLst>
          <pc:docMk/>
          <pc:sldMk cId="3194181756" sldId="259"/>
        </pc:sldMkLst>
        <pc:picChg chg="add mod">
          <ac:chgData name="משה" userId="c55036b1-5426-4940-82cb-3d63c94313ee" providerId="ADAL" clId="{53EE9785-B418-4C9E-BA4F-18F6561ECBC4}" dt="2021-01-09T20:18:49.835" v="27" actId="26606"/>
          <ac:picMkLst>
            <pc:docMk/>
            <pc:sldMk cId="3194181756" sldId="259"/>
            <ac:picMk id="2" creationId="{4D53885B-EBBC-467B-8979-575C197B5EBD}"/>
          </ac:picMkLst>
        </pc:picChg>
      </pc:sldChg>
      <pc:sldChg chg="addSp modSp new mod setBg">
        <pc:chgData name="משה" userId="c55036b1-5426-4940-82cb-3d63c94313ee" providerId="ADAL" clId="{53EE9785-B418-4C9E-BA4F-18F6561ECBC4}" dt="2021-01-09T20:29:10.415" v="34" actId="14100"/>
        <pc:sldMkLst>
          <pc:docMk/>
          <pc:sldMk cId="3313612058" sldId="260"/>
        </pc:sldMkLst>
        <pc:picChg chg="add mod">
          <ac:chgData name="משה" userId="c55036b1-5426-4940-82cb-3d63c94313ee" providerId="ADAL" clId="{53EE9785-B418-4C9E-BA4F-18F6561ECBC4}" dt="2021-01-09T20:29:10.415" v="34" actId="14100"/>
          <ac:picMkLst>
            <pc:docMk/>
            <pc:sldMk cId="3313612058" sldId="260"/>
            <ac:picMk id="2" creationId="{84674B04-17B5-4922-A3F9-A88C72BCE0EF}"/>
          </ac:picMkLst>
        </pc:picChg>
      </pc:sldChg>
      <pc:sldChg chg="addSp modSp new mod setBg">
        <pc:chgData name="משה" userId="c55036b1-5426-4940-82cb-3d63c94313ee" providerId="ADAL" clId="{53EE9785-B418-4C9E-BA4F-18F6561ECBC4}" dt="2021-01-09T20:50:05.454" v="88" actId="120"/>
        <pc:sldMkLst>
          <pc:docMk/>
          <pc:sldMk cId="1668942092" sldId="261"/>
        </pc:sldMkLst>
        <pc:spChg chg="mod">
          <ac:chgData name="משה" userId="c55036b1-5426-4940-82cb-3d63c94313ee" providerId="ADAL" clId="{53EE9785-B418-4C9E-BA4F-18F6561ECBC4}" dt="2021-01-09T20:39:34.454" v="48" actId="26606"/>
          <ac:spMkLst>
            <pc:docMk/>
            <pc:sldMk cId="1668942092" sldId="261"/>
            <ac:spMk id="2" creationId="{406209C2-0CF4-4FFB-A6BC-8E39C537CEA7}"/>
          </ac:spMkLst>
        </pc:spChg>
        <pc:spChg chg="mod">
          <ac:chgData name="משה" userId="c55036b1-5426-4940-82cb-3d63c94313ee" providerId="ADAL" clId="{53EE9785-B418-4C9E-BA4F-18F6561ECBC4}" dt="2021-01-09T20:50:05.454" v="88" actId="120"/>
          <ac:spMkLst>
            <pc:docMk/>
            <pc:sldMk cId="1668942092" sldId="261"/>
            <ac:spMk id="3" creationId="{5EA43AF8-E54F-4256-9688-25C7ADD3D2E3}"/>
          </ac:spMkLst>
        </pc:spChg>
        <pc:spChg chg="add">
          <ac:chgData name="משה" userId="c55036b1-5426-4940-82cb-3d63c94313ee" providerId="ADAL" clId="{53EE9785-B418-4C9E-BA4F-18F6561ECBC4}" dt="2021-01-09T20:39:34.454" v="48" actId="26606"/>
          <ac:spMkLst>
            <pc:docMk/>
            <pc:sldMk cId="1668942092" sldId="261"/>
            <ac:spMk id="8" creationId="{76EFD3D9-44F0-4267-BCC1-1613E79D8274}"/>
          </ac:spMkLst>
        </pc:spChg>
        <pc:spChg chg="add">
          <ac:chgData name="משה" userId="c55036b1-5426-4940-82cb-3d63c94313ee" providerId="ADAL" clId="{53EE9785-B418-4C9E-BA4F-18F6561ECBC4}" dt="2021-01-09T20:39:34.454" v="48" actId="26606"/>
          <ac:spMkLst>
            <pc:docMk/>
            <pc:sldMk cId="1668942092" sldId="261"/>
            <ac:spMk id="10" creationId="{A779A851-95D6-41AF-937A-B0E4B7F6FA8D}"/>
          </ac:spMkLst>
        </pc:spChg>
        <pc:spChg chg="add">
          <ac:chgData name="משה" userId="c55036b1-5426-4940-82cb-3d63c94313ee" providerId="ADAL" clId="{53EE9785-B418-4C9E-BA4F-18F6561ECBC4}" dt="2021-01-09T20:39:34.454" v="48" actId="26606"/>
          <ac:spMkLst>
            <pc:docMk/>
            <pc:sldMk cId="1668942092" sldId="261"/>
            <ac:spMk id="12" creationId="{953FB2E7-B6CB-429C-81EB-D9516D6D5C8D}"/>
          </ac:spMkLst>
        </pc:spChg>
        <pc:spChg chg="add">
          <ac:chgData name="משה" userId="c55036b1-5426-4940-82cb-3d63c94313ee" providerId="ADAL" clId="{53EE9785-B418-4C9E-BA4F-18F6561ECBC4}" dt="2021-01-09T20:39:34.454" v="48" actId="26606"/>
          <ac:spMkLst>
            <pc:docMk/>
            <pc:sldMk cId="1668942092" sldId="261"/>
            <ac:spMk id="14" creationId="{2EC40DB1-B719-4A13-9A4D-0966B4B27866}"/>
          </ac:spMkLst>
        </pc:spChg>
        <pc:spChg chg="add">
          <ac:chgData name="משה" userId="c55036b1-5426-4940-82cb-3d63c94313ee" providerId="ADAL" clId="{53EE9785-B418-4C9E-BA4F-18F6561ECBC4}" dt="2021-01-09T20:39:34.454" v="48" actId="26606"/>
          <ac:spMkLst>
            <pc:docMk/>
            <pc:sldMk cId="1668942092" sldId="261"/>
            <ac:spMk id="16" creationId="{82211336-CFF3-412D-868A-6679C1004C45}"/>
          </ac:spMkLst>
        </pc:spChg>
      </pc:sldChg>
      <pc:sldChg chg="addSp modSp new mod setBg">
        <pc:chgData name="משה" userId="c55036b1-5426-4940-82cb-3d63c94313ee" providerId="ADAL" clId="{53EE9785-B418-4C9E-BA4F-18F6561ECBC4}" dt="2021-01-09T20:39:17.685" v="47" actId="26606"/>
        <pc:sldMkLst>
          <pc:docMk/>
          <pc:sldMk cId="3408463661" sldId="262"/>
        </pc:sldMkLst>
        <pc:spChg chg="add">
          <ac:chgData name="משה" userId="c55036b1-5426-4940-82cb-3d63c94313ee" providerId="ADAL" clId="{53EE9785-B418-4C9E-BA4F-18F6561ECBC4}" dt="2021-01-09T20:39:17.685" v="47" actId="26606"/>
          <ac:spMkLst>
            <pc:docMk/>
            <pc:sldMk cId="3408463661" sldId="262"/>
            <ac:spMk id="7" creationId="{32BC26D8-82FB-445E-AA49-62A77D7C1EE0}"/>
          </ac:spMkLst>
        </pc:spChg>
        <pc:spChg chg="add">
          <ac:chgData name="משה" userId="c55036b1-5426-4940-82cb-3d63c94313ee" providerId="ADAL" clId="{53EE9785-B418-4C9E-BA4F-18F6561ECBC4}" dt="2021-01-09T20:39:17.685" v="47" actId="26606"/>
          <ac:spMkLst>
            <pc:docMk/>
            <pc:sldMk cId="3408463661" sldId="262"/>
            <ac:spMk id="9" creationId="{CB44330D-EA18-4254-AA95-EB49948539B8}"/>
          </ac:spMkLst>
        </pc:spChg>
        <pc:picChg chg="add mod">
          <ac:chgData name="משה" userId="c55036b1-5426-4940-82cb-3d63c94313ee" providerId="ADAL" clId="{53EE9785-B418-4C9E-BA4F-18F6561ECBC4}" dt="2021-01-09T20:39:17.685" v="47" actId="26606"/>
          <ac:picMkLst>
            <pc:docMk/>
            <pc:sldMk cId="3408463661" sldId="262"/>
            <ac:picMk id="2" creationId="{5FAAD943-B5BC-491C-BC74-21C1F5687481}"/>
          </ac:picMkLst>
        </pc:picChg>
      </pc:sldChg>
      <pc:sldChg chg="addSp modSp new mod ord setBg">
        <pc:chgData name="משה" userId="c55036b1-5426-4940-82cb-3d63c94313ee" providerId="ADAL" clId="{53EE9785-B418-4C9E-BA4F-18F6561ECBC4}" dt="2021-01-09T22:32:32.580" v="133"/>
        <pc:sldMkLst>
          <pc:docMk/>
          <pc:sldMk cId="261885388" sldId="263"/>
        </pc:sldMkLst>
        <pc:spChg chg="add">
          <ac:chgData name="משה" userId="c55036b1-5426-4940-82cb-3d63c94313ee" providerId="ADAL" clId="{53EE9785-B418-4C9E-BA4F-18F6561ECBC4}" dt="2021-01-09T20:41:59.894" v="54" actId="26606"/>
          <ac:spMkLst>
            <pc:docMk/>
            <pc:sldMk cId="261885388" sldId="263"/>
            <ac:spMk id="7" creationId="{57845966-6EFC-468A-9CC7-BAB4B95854E7}"/>
          </ac:spMkLst>
        </pc:spChg>
        <pc:spChg chg="add">
          <ac:chgData name="משה" userId="c55036b1-5426-4940-82cb-3d63c94313ee" providerId="ADAL" clId="{53EE9785-B418-4C9E-BA4F-18F6561ECBC4}" dt="2021-01-09T20:41:59.894" v="54" actId="26606"/>
          <ac:spMkLst>
            <pc:docMk/>
            <pc:sldMk cId="261885388" sldId="263"/>
            <ac:spMk id="11" creationId="{ADAD1991-FFD1-4E94-ABAB-7560D33008E4}"/>
          </ac:spMkLst>
        </pc:spChg>
        <pc:picChg chg="add mod">
          <ac:chgData name="משה" userId="c55036b1-5426-4940-82cb-3d63c94313ee" providerId="ADAL" clId="{53EE9785-B418-4C9E-BA4F-18F6561ECBC4}" dt="2021-01-09T20:41:59.894" v="54" actId="26606"/>
          <ac:picMkLst>
            <pc:docMk/>
            <pc:sldMk cId="261885388" sldId="263"/>
            <ac:picMk id="2" creationId="{27095544-CADB-4E8E-9208-A4A33BB92815}"/>
          </ac:picMkLst>
        </pc:picChg>
        <pc:picChg chg="add">
          <ac:chgData name="משה" userId="c55036b1-5426-4940-82cb-3d63c94313ee" providerId="ADAL" clId="{53EE9785-B418-4C9E-BA4F-18F6561ECBC4}" dt="2021-01-09T20:41:59.894" v="54" actId="26606"/>
          <ac:picMkLst>
            <pc:docMk/>
            <pc:sldMk cId="261885388" sldId="263"/>
            <ac:picMk id="9" creationId="{75554383-98AF-4A47-BB65-705FAAA4BE6A}"/>
          </ac:picMkLst>
        </pc:picChg>
      </pc:sldChg>
      <pc:sldChg chg="addSp modSp new mod">
        <pc:chgData name="משה" userId="c55036b1-5426-4940-82cb-3d63c94313ee" providerId="ADAL" clId="{53EE9785-B418-4C9E-BA4F-18F6561ECBC4}" dt="2021-01-09T20:52:45.284" v="98" actId="1076"/>
        <pc:sldMkLst>
          <pc:docMk/>
          <pc:sldMk cId="4106593882" sldId="264"/>
        </pc:sldMkLst>
        <pc:spChg chg="mod">
          <ac:chgData name="משה" userId="c55036b1-5426-4940-82cb-3d63c94313ee" providerId="ADAL" clId="{53EE9785-B418-4C9E-BA4F-18F6561ECBC4}" dt="2021-01-09T20:52:09.527" v="89" actId="14100"/>
          <ac:spMkLst>
            <pc:docMk/>
            <pc:sldMk cId="4106593882" sldId="264"/>
            <ac:spMk id="2" creationId="{35E7D944-85DC-4D86-A171-B09F7D2EA67D}"/>
          </ac:spMkLst>
        </pc:spChg>
        <pc:picChg chg="add mod">
          <ac:chgData name="משה" userId="c55036b1-5426-4940-82cb-3d63c94313ee" providerId="ADAL" clId="{53EE9785-B418-4C9E-BA4F-18F6561ECBC4}" dt="2021-01-09T20:52:45.284" v="98" actId="1076"/>
          <ac:picMkLst>
            <pc:docMk/>
            <pc:sldMk cId="4106593882" sldId="264"/>
            <ac:picMk id="4" creationId="{1ECF8D13-DE9E-49CA-AFB6-5AF3A7226C07}"/>
          </ac:picMkLst>
        </pc:picChg>
      </pc:sldChg>
      <pc:sldChg chg="addSp delSp modSp new mod">
        <pc:chgData name="משה" userId="c55036b1-5426-4940-82cb-3d63c94313ee" providerId="ADAL" clId="{53EE9785-B418-4C9E-BA4F-18F6561ECBC4}" dt="2021-01-09T20:54:17.784" v="103" actId="790"/>
        <pc:sldMkLst>
          <pc:docMk/>
          <pc:sldMk cId="3711572831" sldId="265"/>
        </pc:sldMkLst>
        <pc:spChg chg="mod">
          <ac:chgData name="משה" userId="c55036b1-5426-4940-82cb-3d63c94313ee" providerId="ADAL" clId="{53EE9785-B418-4C9E-BA4F-18F6561ECBC4}" dt="2021-01-09T20:47:34.134" v="81" actId="207"/>
          <ac:spMkLst>
            <pc:docMk/>
            <pc:sldMk cId="3711572831" sldId="265"/>
            <ac:spMk id="2" creationId="{F2807F64-31D8-4F87-A753-C02A4C3369B4}"/>
          </ac:spMkLst>
        </pc:spChg>
        <pc:spChg chg="add del">
          <ac:chgData name="משה" userId="c55036b1-5426-4940-82cb-3d63c94313ee" providerId="ADAL" clId="{53EE9785-B418-4C9E-BA4F-18F6561ECBC4}" dt="2021-01-09T20:46:26.404" v="72" actId="22"/>
          <ac:spMkLst>
            <pc:docMk/>
            <pc:sldMk cId="3711572831" sldId="265"/>
            <ac:spMk id="4" creationId="{06E29B67-20AF-49D1-9324-E65126D1D4FF}"/>
          </ac:spMkLst>
        </pc:spChg>
        <pc:spChg chg="add mod">
          <ac:chgData name="משה" userId="c55036b1-5426-4940-82cb-3d63c94313ee" providerId="ADAL" clId="{53EE9785-B418-4C9E-BA4F-18F6561ECBC4}" dt="2021-01-09T20:54:17.784" v="103" actId="790"/>
          <ac:spMkLst>
            <pc:docMk/>
            <pc:sldMk cId="3711572831" sldId="265"/>
            <ac:spMk id="6" creationId="{7BE495A5-6678-4299-AA07-3920B4FA71FC}"/>
          </ac:spMkLst>
        </pc:spChg>
      </pc:sldChg>
      <pc:sldChg chg="addSp delSp modSp new mod setBg setClrOvrMap">
        <pc:chgData name="משה" userId="c55036b1-5426-4940-82cb-3d63c94313ee" providerId="ADAL" clId="{53EE9785-B418-4C9E-BA4F-18F6561ECBC4}" dt="2021-01-09T20:55:24.694" v="108" actId="26606"/>
        <pc:sldMkLst>
          <pc:docMk/>
          <pc:sldMk cId="827923376" sldId="266"/>
        </pc:sldMkLst>
        <pc:spChg chg="add del">
          <ac:chgData name="משה" userId="c55036b1-5426-4940-82cb-3d63c94313ee" providerId="ADAL" clId="{53EE9785-B418-4C9E-BA4F-18F6561ECBC4}" dt="2021-01-09T20:55:24.694" v="107" actId="26606"/>
          <ac:spMkLst>
            <pc:docMk/>
            <pc:sldMk cId="827923376" sldId="266"/>
            <ac:spMk id="7" creationId="{42A4FC2C-047E-45A5-965D-8E1E3BF09BC6}"/>
          </ac:spMkLst>
        </pc:spChg>
        <pc:picChg chg="add mod">
          <ac:chgData name="משה" userId="c55036b1-5426-4940-82cb-3d63c94313ee" providerId="ADAL" clId="{53EE9785-B418-4C9E-BA4F-18F6561ECBC4}" dt="2021-01-09T20:55:24.694" v="108" actId="26606"/>
          <ac:picMkLst>
            <pc:docMk/>
            <pc:sldMk cId="827923376" sldId="266"/>
            <ac:picMk id="2" creationId="{6AE10217-C82F-4B19-B263-C7539761C92A}"/>
          </ac:picMkLst>
        </pc:picChg>
      </pc:sldChg>
      <pc:sldChg chg="addSp delSp modSp new mod setBg">
        <pc:chgData name="משה" userId="c55036b1-5426-4940-82cb-3d63c94313ee" providerId="ADAL" clId="{53EE9785-B418-4C9E-BA4F-18F6561ECBC4}" dt="2021-01-09T20:56:08.889" v="113" actId="26606"/>
        <pc:sldMkLst>
          <pc:docMk/>
          <pc:sldMk cId="4078182512" sldId="267"/>
        </pc:sldMkLst>
        <pc:spChg chg="add del">
          <ac:chgData name="משה" userId="c55036b1-5426-4940-82cb-3d63c94313ee" providerId="ADAL" clId="{53EE9785-B418-4C9E-BA4F-18F6561ECBC4}" dt="2021-01-09T20:56:08.889" v="113" actId="26606"/>
          <ac:spMkLst>
            <pc:docMk/>
            <pc:sldMk cId="4078182512" sldId="267"/>
            <ac:spMk id="7" creationId="{82A5F716-98EF-42EF-A471-87C6DFDCC799}"/>
          </ac:spMkLst>
        </pc:spChg>
        <pc:spChg chg="add del">
          <ac:chgData name="משה" userId="c55036b1-5426-4940-82cb-3d63c94313ee" providerId="ADAL" clId="{53EE9785-B418-4C9E-BA4F-18F6561ECBC4}" dt="2021-01-09T20:56:08.889" v="113" actId="26606"/>
          <ac:spMkLst>
            <pc:docMk/>
            <pc:sldMk cId="4078182512" sldId="267"/>
            <ac:spMk id="9" creationId="{B87687D8-4EF1-4EF2-BF7E-74BB4A3D1806}"/>
          </ac:spMkLst>
        </pc:spChg>
        <pc:spChg chg="add">
          <ac:chgData name="משה" userId="c55036b1-5426-4940-82cb-3d63c94313ee" providerId="ADAL" clId="{53EE9785-B418-4C9E-BA4F-18F6561ECBC4}" dt="2021-01-09T20:56:08.889" v="113" actId="26606"/>
          <ac:spMkLst>
            <pc:docMk/>
            <pc:sldMk cId="4078182512" sldId="267"/>
            <ac:spMk id="14" creationId="{22F15A2D-2324-487D-A02A-BF46C5C580EB}"/>
          </ac:spMkLst>
        </pc:spChg>
        <pc:spChg chg="add">
          <ac:chgData name="משה" userId="c55036b1-5426-4940-82cb-3d63c94313ee" providerId="ADAL" clId="{53EE9785-B418-4C9E-BA4F-18F6561ECBC4}" dt="2021-01-09T20:56:08.889" v="113" actId="26606"/>
          <ac:spMkLst>
            <pc:docMk/>
            <pc:sldMk cId="4078182512" sldId="267"/>
            <ac:spMk id="16" creationId="{17A7F34E-D418-47E2-9F86-2C45BBC31210}"/>
          </ac:spMkLst>
        </pc:spChg>
        <pc:spChg chg="add">
          <ac:chgData name="משה" userId="c55036b1-5426-4940-82cb-3d63c94313ee" providerId="ADAL" clId="{53EE9785-B418-4C9E-BA4F-18F6561ECBC4}" dt="2021-01-09T20:56:08.889" v="113" actId="26606"/>
          <ac:spMkLst>
            <pc:docMk/>
            <pc:sldMk cId="4078182512" sldId="267"/>
            <ac:spMk id="18" creationId="{2AEAFA59-923A-4F54-8B49-44C970BCC323}"/>
          </ac:spMkLst>
        </pc:spChg>
        <pc:picChg chg="add mod">
          <ac:chgData name="משה" userId="c55036b1-5426-4940-82cb-3d63c94313ee" providerId="ADAL" clId="{53EE9785-B418-4C9E-BA4F-18F6561ECBC4}" dt="2021-01-09T20:56:08.889" v="113" actId="26606"/>
          <ac:picMkLst>
            <pc:docMk/>
            <pc:sldMk cId="4078182512" sldId="267"/>
            <ac:picMk id="2" creationId="{1D9B0D46-989A-43ED-83F9-E08D2EC7ED98}"/>
          </ac:picMkLst>
        </pc:picChg>
      </pc:sldChg>
      <pc:sldChg chg="addSp delSp modSp new mod ord setBg">
        <pc:chgData name="משה" userId="c55036b1-5426-4940-82cb-3d63c94313ee" providerId="ADAL" clId="{53EE9785-B418-4C9E-BA4F-18F6561ECBC4}" dt="2021-01-09T23:05:30.883" v="205"/>
        <pc:sldMkLst>
          <pc:docMk/>
          <pc:sldMk cId="3732911660" sldId="268"/>
        </pc:sldMkLst>
        <pc:spChg chg="add del">
          <ac:chgData name="משה" userId="c55036b1-5426-4940-82cb-3d63c94313ee" providerId="ADAL" clId="{53EE9785-B418-4C9E-BA4F-18F6561ECBC4}" dt="2021-01-09T20:56:52.664" v="117" actId="26606"/>
          <ac:spMkLst>
            <pc:docMk/>
            <pc:sldMk cId="3732911660" sldId="268"/>
            <ac:spMk id="7" creationId="{8950AD4C-6AF3-49F8-94E1-DBCAFB39478B}"/>
          </ac:spMkLst>
        </pc:spChg>
        <pc:spChg chg="add del">
          <ac:chgData name="משה" userId="c55036b1-5426-4940-82cb-3d63c94313ee" providerId="ADAL" clId="{53EE9785-B418-4C9E-BA4F-18F6561ECBC4}" dt="2021-01-09T20:56:52.664" v="117" actId="26606"/>
          <ac:spMkLst>
            <pc:docMk/>
            <pc:sldMk cId="3732911660" sldId="268"/>
            <ac:spMk id="9" creationId="{072DC3EE-C469-49E0-A83D-CA3BE525C59A}"/>
          </ac:spMkLst>
        </pc:spChg>
        <pc:spChg chg="add del">
          <ac:chgData name="משה" userId="c55036b1-5426-4940-82cb-3d63c94313ee" providerId="ADAL" clId="{53EE9785-B418-4C9E-BA4F-18F6561ECBC4}" dt="2021-01-09T20:56:52.664" v="117" actId="26606"/>
          <ac:spMkLst>
            <pc:docMk/>
            <pc:sldMk cId="3732911660" sldId="268"/>
            <ac:spMk id="11" creationId="{8DBEAE55-3EA1-41D7-A212-5F7D8986C1F2}"/>
          </ac:spMkLst>
        </pc:spChg>
        <pc:spChg chg="add del">
          <ac:chgData name="משה" userId="c55036b1-5426-4940-82cb-3d63c94313ee" providerId="ADAL" clId="{53EE9785-B418-4C9E-BA4F-18F6561ECBC4}" dt="2021-01-09T20:56:52.664" v="117" actId="26606"/>
          <ac:spMkLst>
            <pc:docMk/>
            <pc:sldMk cId="3732911660" sldId="268"/>
            <ac:spMk id="13" creationId="{CFC5F0E7-644F-4101-BE72-12825CF537E7}"/>
          </ac:spMkLst>
        </pc:spChg>
        <pc:spChg chg="add del">
          <ac:chgData name="משה" userId="c55036b1-5426-4940-82cb-3d63c94313ee" providerId="ADAL" clId="{53EE9785-B418-4C9E-BA4F-18F6561ECBC4}" dt="2021-01-09T20:57:04.584" v="120" actId="26606"/>
          <ac:spMkLst>
            <pc:docMk/>
            <pc:sldMk cId="3732911660" sldId="268"/>
            <ac:spMk id="15" creationId="{8950AD4C-6AF3-49F8-94E1-DBCAFB39478B}"/>
          </ac:spMkLst>
        </pc:spChg>
        <pc:spChg chg="add del">
          <ac:chgData name="משה" userId="c55036b1-5426-4940-82cb-3d63c94313ee" providerId="ADAL" clId="{53EE9785-B418-4C9E-BA4F-18F6561ECBC4}" dt="2021-01-09T20:57:04.584" v="120" actId="26606"/>
          <ac:spMkLst>
            <pc:docMk/>
            <pc:sldMk cId="3732911660" sldId="268"/>
            <ac:spMk id="16" creationId="{0ACBD85E-A404-45CB-B532-1039E479D4C6}"/>
          </ac:spMkLst>
        </pc:spChg>
        <pc:spChg chg="add del">
          <ac:chgData name="משה" userId="c55036b1-5426-4940-82cb-3d63c94313ee" providerId="ADAL" clId="{53EE9785-B418-4C9E-BA4F-18F6561ECBC4}" dt="2021-01-09T20:57:04.584" v="120" actId="26606"/>
          <ac:spMkLst>
            <pc:docMk/>
            <pc:sldMk cId="3732911660" sldId="268"/>
            <ac:spMk id="17" creationId="{DB1626B1-BAC7-4893-A5AC-620597685187}"/>
          </ac:spMkLst>
        </pc:spChg>
        <pc:spChg chg="add del">
          <ac:chgData name="משה" userId="c55036b1-5426-4940-82cb-3d63c94313ee" providerId="ADAL" clId="{53EE9785-B418-4C9E-BA4F-18F6561ECBC4}" dt="2021-01-09T20:57:04.584" v="120" actId="26606"/>
          <ac:spMkLst>
            <pc:docMk/>
            <pc:sldMk cId="3732911660" sldId="268"/>
            <ac:spMk id="18" creationId="{D64E9910-51FE-45BF-973D-9D2401FD3C63}"/>
          </ac:spMkLst>
        </pc:spChg>
        <pc:spChg chg="add">
          <ac:chgData name="משה" userId="c55036b1-5426-4940-82cb-3d63c94313ee" providerId="ADAL" clId="{53EE9785-B418-4C9E-BA4F-18F6561ECBC4}" dt="2021-01-09T20:57:04.584" v="120" actId="26606"/>
          <ac:spMkLst>
            <pc:docMk/>
            <pc:sldMk cId="3732911660" sldId="268"/>
            <ac:spMk id="23" creationId="{CA815F2C-4E80-4019-8E59-FAD3F7F8473D}"/>
          </ac:spMkLst>
        </pc:spChg>
        <pc:picChg chg="add mod">
          <ac:chgData name="משה" userId="c55036b1-5426-4940-82cb-3d63c94313ee" providerId="ADAL" clId="{53EE9785-B418-4C9E-BA4F-18F6561ECBC4}" dt="2021-01-09T20:57:14.934" v="123" actId="1076"/>
          <ac:picMkLst>
            <pc:docMk/>
            <pc:sldMk cId="3732911660" sldId="268"/>
            <ac:picMk id="2" creationId="{B0A9AB9B-CFAB-4253-9BBF-8C24A4473FDA}"/>
          </ac:picMkLst>
        </pc:picChg>
      </pc:sldChg>
      <pc:sldChg chg="addSp modSp new mod ord setBg">
        <pc:chgData name="משה" userId="c55036b1-5426-4940-82cb-3d63c94313ee" providerId="ADAL" clId="{53EE9785-B418-4C9E-BA4F-18F6561ECBC4}" dt="2021-01-09T22:31:14.369" v="131"/>
        <pc:sldMkLst>
          <pc:docMk/>
          <pc:sldMk cId="2104240523" sldId="269"/>
        </pc:sldMkLst>
        <pc:spChg chg="add">
          <ac:chgData name="משה" userId="c55036b1-5426-4940-82cb-3d63c94313ee" providerId="ADAL" clId="{53EE9785-B418-4C9E-BA4F-18F6561ECBC4}" dt="2021-01-09T22:25:16.264" v="129" actId="26606"/>
          <ac:spMkLst>
            <pc:docMk/>
            <pc:sldMk cId="2104240523" sldId="269"/>
            <ac:spMk id="8" creationId="{32BC26D8-82FB-445E-AA49-62A77D7C1EE0}"/>
          </ac:spMkLst>
        </pc:spChg>
        <pc:spChg chg="add">
          <ac:chgData name="משה" userId="c55036b1-5426-4940-82cb-3d63c94313ee" providerId="ADAL" clId="{53EE9785-B418-4C9E-BA4F-18F6561ECBC4}" dt="2021-01-09T22:25:16.264" v="129" actId="26606"/>
          <ac:spMkLst>
            <pc:docMk/>
            <pc:sldMk cId="2104240523" sldId="269"/>
            <ac:spMk id="10" creationId="{CB44330D-EA18-4254-AA95-EB49948539B8}"/>
          </ac:spMkLst>
        </pc:spChg>
        <pc:picChg chg="add mod">
          <ac:chgData name="משה" userId="c55036b1-5426-4940-82cb-3d63c94313ee" providerId="ADAL" clId="{53EE9785-B418-4C9E-BA4F-18F6561ECBC4}" dt="2021-01-09T22:25:16.264" v="129" actId="26606"/>
          <ac:picMkLst>
            <pc:docMk/>
            <pc:sldMk cId="2104240523" sldId="269"/>
            <ac:picMk id="3" creationId="{B0A8FD3F-9324-46A1-8DD1-1CE3089DDA69}"/>
          </ac:picMkLst>
        </pc:picChg>
      </pc:sldChg>
      <pc:sldChg chg="addSp delSp modSp new mod">
        <pc:chgData name="משה" userId="c55036b1-5426-4940-82cb-3d63c94313ee" providerId="ADAL" clId="{53EE9785-B418-4C9E-BA4F-18F6561ECBC4}" dt="2021-01-09T22:42:05.924" v="168" actId="20577"/>
        <pc:sldMkLst>
          <pc:docMk/>
          <pc:sldMk cId="312406902" sldId="270"/>
        </pc:sldMkLst>
        <pc:spChg chg="mod">
          <ac:chgData name="משה" userId="c55036b1-5426-4940-82cb-3d63c94313ee" providerId="ADAL" clId="{53EE9785-B418-4C9E-BA4F-18F6561ECBC4}" dt="2021-01-09T22:40:00.964" v="159" actId="14100"/>
          <ac:spMkLst>
            <pc:docMk/>
            <pc:sldMk cId="312406902" sldId="270"/>
            <ac:spMk id="2" creationId="{47E12EF8-4B5E-4144-BDD9-77BCE3C5D010}"/>
          </ac:spMkLst>
        </pc:spChg>
        <pc:spChg chg="mod">
          <ac:chgData name="משה" userId="c55036b1-5426-4940-82cb-3d63c94313ee" providerId="ADAL" clId="{53EE9785-B418-4C9E-BA4F-18F6561ECBC4}" dt="2021-01-09T22:42:05.924" v="168" actId="20577"/>
          <ac:spMkLst>
            <pc:docMk/>
            <pc:sldMk cId="312406902" sldId="270"/>
            <ac:spMk id="3" creationId="{8C8D9F76-B5CB-40A2-B88F-ABD0CA63FEC4}"/>
          </ac:spMkLst>
        </pc:spChg>
        <pc:spChg chg="del">
          <ac:chgData name="משה" userId="c55036b1-5426-4940-82cb-3d63c94313ee" providerId="ADAL" clId="{53EE9785-B418-4C9E-BA4F-18F6561ECBC4}" dt="2021-01-09T22:41:01.210" v="160"/>
          <ac:spMkLst>
            <pc:docMk/>
            <pc:sldMk cId="312406902" sldId="270"/>
            <ac:spMk id="4" creationId="{DA83C5D6-20E7-4EEB-8045-7B567B4D05AA}"/>
          </ac:spMkLst>
        </pc:spChg>
        <pc:spChg chg="mod">
          <ac:chgData name="משה" userId="c55036b1-5426-4940-82cb-3d63c94313ee" providerId="ADAL" clId="{53EE9785-B418-4C9E-BA4F-18F6561ECBC4}" dt="2021-01-09T22:42:02.953" v="167" actId="20577"/>
          <ac:spMkLst>
            <pc:docMk/>
            <pc:sldMk cId="312406902" sldId="270"/>
            <ac:spMk id="5" creationId="{4C749AE1-EF8F-4A0B-A51B-4E8FF73211AC}"/>
          </ac:spMkLst>
        </pc:spChg>
        <pc:spChg chg="del">
          <ac:chgData name="משה" userId="c55036b1-5426-4940-82cb-3d63c94313ee" providerId="ADAL" clId="{53EE9785-B418-4C9E-BA4F-18F6561ECBC4}" dt="2021-01-09T22:39:01.301" v="150"/>
          <ac:spMkLst>
            <pc:docMk/>
            <pc:sldMk cId="312406902" sldId="270"/>
            <ac:spMk id="6" creationId="{4C1A3C38-4003-4D7F-BD0C-1103DCC6F4B6}"/>
          </ac:spMkLst>
        </pc:spChg>
        <pc:picChg chg="add mod">
          <ac:chgData name="משה" userId="c55036b1-5426-4940-82cb-3d63c94313ee" providerId="ADAL" clId="{53EE9785-B418-4C9E-BA4F-18F6561ECBC4}" dt="2021-01-09T22:41:23.015" v="166" actId="14100"/>
          <ac:picMkLst>
            <pc:docMk/>
            <pc:sldMk cId="312406902" sldId="270"/>
            <ac:picMk id="8" creationId="{4445D767-9285-4778-AFE8-FB5F58A79F41}"/>
          </ac:picMkLst>
        </pc:picChg>
        <pc:picChg chg="add mod">
          <ac:chgData name="משה" userId="c55036b1-5426-4940-82cb-3d63c94313ee" providerId="ADAL" clId="{53EE9785-B418-4C9E-BA4F-18F6561ECBC4}" dt="2021-01-09T22:41:15.292" v="165" actId="14100"/>
          <ac:picMkLst>
            <pc:docMk/>
            <pc:sldMk cId="312406902" sldId="270"/>
            <ac:picMk id="10" creationId="{86EE139E-73A3-4601-A829-F98C64F43662}"/>
          </ac:picMkLst>
        </pc:picChg>
      </pc:sldChg>
      <pc:sldChg chg="addSp delSp modSp new mod setBg">
        <pc:chgData name="משה" userId="c55036b1-5426-4940-82cb-3d63c94313ee" providerId="ADAL" clId="{53EE9785-B418-4C9E-BA4F-18F6561ECBC4}" dt="2021-01-09T22:49:22.482" v="175" actId="26606"/>
        <pc:sldMkLst>
          <pc:docMk/>
          <pc:sldMk cId="3572704869" sldId="271"/>
        </pc:sldMkLst>
        <pc:spChg chg="add">
          <ac:chgData name="משה" userId="c55036b1-5426-4940-82cb-3d63c94313ee" providerId="ADAL" clId="{53EE9785-B418-4C9E-BA4F-18F6561ECBC4}" dt="2021-01-09T22:49:22.482" v="175" actId="26606"/>
          <ac:spMkLst>
            <pc:docMk/>
            <pc:sldMk cId="3572704869" sldId="271"/>
            <ac:spMk id="9" creationId="{42A4FC2C-047E-45A5-965D-8E1E3BF09BC6}"/>
          </ac:spMkLst>
        </pc:spChg>
        <pc:graphicFrameChg chg="add del mod">
          <ac:chgData name="משה" userId="c55036b1-5426-4940-82cb-3d63c94313ee" providerId="ADAL" clId="{53EE9785-B418-4C9E-BA4F-18F6561ECBC4}" dt="2021-01-09T22:49:15.010" v="171"/>
          <ac:graphicFrameMkLst>
            <pc:docMk/>
            <pc:sldMk cId="3572704869" sldId="271"/>
            <ac:graphicFrameMk id="2" creationId="{798B4D1E-70BD-4527-A327-A5467C66778F}"/>
          </ac:graphicFrameMkLst>
        </pc:graphicFrameChg>
        <pc:picChg chg="add mod">
          <ac:chgData name="משה" userId="c55036b1-5426-4940-82cb-3d63c94313ee" providerId="ADAL" clId="{53EE9785-B418-4C9E-BA4F-18F6561ECBC4}" dt="2021-01-09T22:49:22.482" v="175" actId="26606"/>
          <ac:picMkLst>
            <pc:docMk/>
            <pc:sldMk cId="3572704869" sldId="271"/>
            <ac:picMk id="4" creationId="{83798E26-877F-4C18-82CD-B638143E5E51}"/>
          </ac:picMkLst>
        </pc:picChg>
      </pc:sldChg>
      <pc:sldChg chg="addSp modSp new mod setBg">
        <pc:chgData name="משה" userId="c55036b1-5426-4940-82cb-3d63c94313ee" providerId="ADAL" clId="{53EE9785-B418-4C9E-BA4F-18F6561ECBC4}" dt="2021-01-09T22:55:06.514" v="180" actId="26606"/>
        <pc:sldMkLst>
          <pc:docMk/>
          <pc:sldMk cId="3845956323" sldId="272"/>
        </pc:sldMkLst>
        <pc:spChg chg="add">
          <ac:chgData name="משה" userId="c55036b1-5426-4940-82cb-3d63c94313ee" providerId="ADAL" clId="{53EE9785-B418-4C9E-BA4F-18F6561ECBC4}" dt="2021-01-09T22:55:06.514" v="180" actId="26606"/>
          <ac:spMkLst>
            <pc:docMk/>
            <pc:sldMk cId="3845956323" sldId="272"/>
            <ac:spMk id="8" creationId="{32BC26D8-82FB-445E-AA49-62A77D7C1EE0}"/>
          </ac:spMkLst>
        </pc:spChg>
        <pc:spChg chg="add">
          <ac:chgData name="משה" userId="c55036b1-5426-4940-82cb-3d63c94313ee" providerId="ADAL" clId="{53EE9785-B418-4C9E-BA4F-18F6561ECBC4}" dt="2021-01-09T22:55:06.514" v="180" actId="26606"/>
          <ac:spMkLst>
            <pc:docMk/>
            <pc:sldMk cId="3845956323" sldId="272"/>
            <ac:spMk id="10" creationId="{CB44330D-EA18-4254-AA95-EB49948539B8}"/>
          </ac:spMkLst>
        </pc:spChg>
        <pc:picChg chg="add mod">
          <ac:chgData name="משה" userId="c55036b1-5426-4940-82cb-3d63c94313ee" providerId="ADAL" clId="{53EE9785-B418-4C9E-BA4F-18F6561ECBC4}" dt="2021-01-09T22:55:06.514" v="180" actId="26606"/>
          <ac:picMkLst>
            <pc:docMk/>
            <pc:sldMk cId="3845956323" sldId="272"/>
            <ac:picMk id="3" creationId="{09D8F90A-1F3C-4EB4-98B2-7D1F0B37AF0C}"/>
          </ac:picMkLst>
        </pc:picChg>
      </pc:sldChg>
      <pc:sldChg chg="addSp modSp new mod setBg">
        <pc:chgData name="משה" userId="c55036b1-5426-4940-82cb-3d63c94313ee" providerId="ADAL" clId="{53EE9785-B418-4C9E-BA4F-18F6561ECBC4}" dt="2021-01-09T23:07:39.741" v="209" actId="26606"/>
        <pc:sldMkLst>
          <pc:docMk/>
          <pc:sldMk cId="2134245137" sldId="273"/>
        </pc:sldMkLst>
        <pc:spChg chg="add">
          <ac:chgData name="משה" userId="c55036b1-5426-4940-82cb-3d63c94313ee" providerId="ADAL" clId="{53EE9785-B418-4C9E-BA4F-18F6561ECBC4}" dt="2021-01-09T23:07:39.741" v="209" actId="26606"/>
          <ac:spMkLst>
            <pc:docMk/>
            <pc:sldMk cId="2134245137" sldId="273"/>
            <ac:spMk id="8" creationId="{42A4FC2C-047E-45A5-965D-8E1E3BF09BC6}"/>
          </ac:spMkLst>
        </pc:spChg>
        <pc:picChg chg="add mod">
          <ac:chgData name="משה" userId="c55036b1-5426-4940-82cb-3d63c94313ee" providerId="ADAL" clId="{53EE9785-B418-4C9E-BA4F-18F6561ECBC4}" dt="2021-01-09T23:07:39.741" v="209" actId="26606"/>
          <ac:picMkLst>
            <pc:docMk/>
            <pc:sldMk cId="2134245137" sldId="273"/>
            <ac:picMk id="3" creationId="{7352B36B-CBC2-48AB-866C-9DB612C9B8F6}"/>
          </ac:picMkLst>
        </pc:picChg>
      </pc:sldChg>
      <pc:sldChg chg="addSp modSp new mod ord setBg setClrOvrMap">
        <pc:chgData name="משה" userId="c55036b1-5426-4940-82cb-3d63c94313ee" providerId="ADAL" clId="{53EE9785-B418-4C9E-BA4F-18F6561ECBC4}" dt="2021-01-09T23:05:16.168" v="203"/>
        <pc:sldMkLst>
          <pc:docMk/>
          <pc:sldMk cId="2493295641" sldId="274"/>
        </pc:sldMkLst>
        <pc:spChg chg="mod ord">
          <ac:chgData name="משה" userId="c55036b1-5426-4940-82cb-3d63c94313ee" providerId="ADAL" clId="{53EE9785-B418-4C9E-BA4F-18F6561ECBC4}" dt="2021-01-09T23:04:13.035" v="199" actId="255"/>
          <ac:spMkLst>
            <pc:docMk/>
            <pc:sldMk cId="2493295641" sldId="274"/>
            <ac:spMk id="2" creationId="{9E62066A-280D-4655-9B54-42CB764A12BB}"/>
          </ac:spMkLst>
        </pc:spChg>
        <pc:spChg chg="add">
          <ac:chgData name="משה" userId="c55036b1-5426-4940-82cb-3d63c94313ee" providerId="ADAL" clId="{53EE9785-B418-4C9E-BA4F-18F6561ECBC4}" dt="2021-01-09T23:02:30.612" v="187" actId="26606"/>
          <ac:spMkLst>
            <pc:docMk/>
            <pc:sldMk cId="2493295641" sldId="274"/>
            <ac:spMk id="9" creationId="{D38A241E-0395-41E5-8607-BAA2799A4374}"/>
          </ac:spMkLst>
        </pc:spChg>
        <pc:picChg chg="add mod">
          <ac:chgData name="משה" userId="c55036b1-5426-4940-82cb-3d63c94313ee" providerId="ADAL" clId="{53EE9785-B418-4C9E-BA4F-18F6561ECBC4}" dt="2021-01-09T23:02:30.612" v="187" actId="26606"/>
          <ac:picMkLst>
            <pc:docMk/>
            <pc:sldMk cId="2493295641" sldId="274"/>
            <ac:picMk id="4" creationId="{1F69078C-FF6C-4E74-BD40-31DA93F7084E}"/>
          </ac:picMkLst>
        </pc:picChg>
        <pc:cxnChg chg="add">
          <ac:chgData name="משה" userId="c55036b1-5426-4940-82cb-3d63c94313ee" providerId="ADAL" clId="{53EE9785-B418-4C9E-BA4F-18F6561ECBC4}" dt="2021-01-09T23:02:30.612" v="187" actId="26606"/>
          <ac:cxnSpMkLst>
            <pc:docMk/>
            <pc:sldMk cId="2493295641" sldId="274"/>
            <ac:cxnSpMk id="11" creationId="{CE352288-84AD-4CA8-BCD5-76C29D34E1DB}"/>
          </ac:cxnSpMkLst>
        </pc:cxnChg>
      </pc:sldChg>
      <pc:sldChg chg="addSp delSp modSp new mod setBg setClrOvrMap">
        <pc:chgData name="משה" userId="c55036b1-5426-4940-82cb-3d63c94313ee" providerId="ADAL" clId="{53EE9785-B418-4C9E-BA4F-18F6561ECBC4}" dt="2021-01-09T23:32:33.123" v="228" actId="20577"/>
        <pc:sldMkLst>
          <pc:docMk/>
          <pc:sldMk cId="1062624836" sldId="275"/>
        </pc:sldMkLst>
        <pc:spChg chg="add del">
          <ac:chgData name="משה" userId="c55036b1-5426-4940-82cb-3d63c94313ee" providerId="ADAL" clId="{53EE9785-B418-4C9E-BA4F-18F6561ECBC4}" dt="2021-01-09T23:29:23.400" v="216" actId="26606"/>
          <ac:spMkLst>
            <pc:docMk/>
            <pc:sldMk cId="1062624836" sldId="275"/>
            <ac:spMk id="2" creationId="{14FC8490-6A75-4381-AA86-B94E41BAC738}"/>
          </ac:spMkLst>
        </pc:spChg>
        <pc:spChg chg="del">
          <ac:chgData name="משה" userId="c55036b1-5426-4940-82cb-3d63c94313ee" providerId="ADAL" clId="{53EE9785-B418-4C9E-BA4F-18F6561ECBC4}" dt="2021-01-09T23:29:05.354" v="211"/>
          <ac:spMkLst>
            <pc:docMk/>
            <pc:sldMk cId="1062624836" sldId="275"/>
            <ac:spMk id="3" creationId="{FAE4B933-77E0-4236-AD46-874E7AC59C52}"/>
          </ac:spMkLst>
        </pc:spChg>
        <pc:spChg chg="add mod">
          <ac:chgData name="משה" userId="c55036b1-5426-4940-82cb-3d63c94313ee" providerId="ADAL" clId="{53EE9785-B418-4C9E-BA4F-18F6561ECBC4}" dt="2021-01-09T23:32:33.123" v="228" actId="20577"/>
          <ac:spMkLst>
            <pc:docMk/>
            <pc:sldMk cId="1062624836" sldId="275"/>
            <ac:spMk id="7" creationId="{14FC8490-6A75-4381-AA86-B94E41BAC738}"/>
          </ac:spMkLst>
        </pc:spChg>
        <pc:spChg chg="add">
          <ac:chgData name="משה" userId="c55036b1-5426-4940-82cb-3d63c94313ee" providerId="ADAL" clId="{53EE9785-B418-4C9E-BA4F-18F6561ECBC4}" dt="2021-01-09T23:29:23.400" v="216" actId="26606"/>
          <ac:spMkLst>
            <pc:docMk/>
            <pc:sldMk cId="1062624836" sldId="275"/>
            <ac:spMk id="10" creationId="{D38A241E-0395-41E5-8607-BAA2799A4374}"/>
          </ac:spMkLst>
        </pc:spChg>
        <pc:picChg chg="add mod">
          <ac:chgData name="משה" userId="c55036b1-5426-4940-82cb-3d63c94313ee" providerId="ADAL" clId="{53EE9785-B418-4C9E-BA4F-18F6561ECBC4}" dt="2021-01-09T23:29:23.400" v="216" actId="26606"/>
          <ac:picMkLst>
            <pc:docMk/>
            <pc:sldMk cId="1062624836" sldId="275"/>
            <ac:picMk id="5" creationId="{34264812-701B-4883-804D-948E8F350968}"/>
          </ac:picMkLst>
        </pc:picChg>
        <pc:cxnChg chg="add">
          <ac:chgData name="משה" userId="c55036b1-5426-4940-82cb-3d63c94313ee" providerId="ADAL" clId="{53EE9785-B418-4C9E-BA4F-18F6561ECBC4}" dt="2021-01-09T23:29:23.400" v="216" actId="26606"/>
          <ac:cxnSpMkLst>
            <pc:docMk/>
            <pc:sldMk cId="1062624836" sldId="275"/>
            <ac:cxnSpMk id="12" creationId="{CE352288-84AD-4CA8-BCD5-76C29D34E1DB}"/>
          </ac:cxnSpMkLst>
        </pc:cxnChg>
      </pc:sldChg>
      <pc:sldChg chg="addSp modSp new mod setBg setClrOvrMap">
        <pc:chgData name="משה" userId="c55036b1-5426-4940-82cb-3d63c94313ee" providerId="ADAL" clId="{53EE9785-B418-4C9E-BA4F-18F6561ECBC4}" dt="2021-01-09T23:36:37.725" v="233" actId="26606"/>
        <pc:sldMkLst>
          <pc:docMk/>
          <pc:sldMk cId="3646463803" sldId="276"/>
        </pc:sldMkLst>
        <pc:picChg chg="add mod">
          <ac:chgData name="משה" userId="c55036b1-5426-4940-82cb-3d63c94313ee" providerId="ADAL" clId="{53EE9785-B418-4C9E-BA4F-18F6561ECBC4}" dt="2021-01-09T23:36:37.725" v="233" actId="26606"/>
          <ac:picMkLst>
            <pc:docMk/>
            <pc:sldMk cId="3646463803" sldId="276"/>
            <ac:picMk id="3" creationId="{38C1ADFB-4674-411B-B624-B9E99CCE02EE}"/>
          </ac:picMkLst>
        </pc:picChg>
      </pc:sldChg>
      <pc:sldChg chg="addSp delSp modSp new mod">
        <pc:chgData name="משה" userId="c55036b1-5426-4940-82cb-3d63c94313ee" providerId="ADAL" clId="{53EE9785-B418-4C9E-BA4F-18F6561ECBC4}" dt="2021-01-09T23:44:47.104" v="245" actId="14100"/>
        <pc:sldMkLst>
          <pc:docMk/>
          <pc:sldMk cId="3550008046" sldId="277"/>
        </pc:sldMkLst>
        <pc:spChg chg="mod">
          <ac:chgData name="משה" userId="c55036b1-5426-4940-82cb-3d63c94313ee" providerId="ADAL" clId="{53EE9785-B418-4C9E-BA4F-18F6561ECBC4}" dt="2021-01-09T23:44:02.411" v="240" actId="113"/>
          <ac:spMkLst>
            <pc:docMk/>
            <pc:sldMk cId="3550008046" sldId="277"/>
            <ac:spMk id="2" creationId="{A048A1DB-D875-460A-98B5-34EB0EA97F62}"/>
          </ac:spMkLst>
        </pc:spChg>
        <pc:spChg chg="del">
          <ac:chgData name="משה" userId="c55036b1-5426-4940-82cb-3d63c94313ee" providerId="ADAL" clId="{53EE9785-B418-4C9E-BA4F-18F6561ECBC4}" dt="2021-01-09T23:43:27.986" v="235"/>
          <ac:spMkLst>
            <pc:docMk/>
            <pc:sldMk cId="3550008046" sldId="277"/>
            <ac:spMk id="3" creationId="{3C0AC166-8D9F-42B5-9040-7473C90033FC}"/>
          </ac:spMkLst>
        </pc:spChg>
        <pc:picChg chg="add mod">
          <ac:chgData name="משה" userId="c55036b1-5426-4940-82cb-3d63c94313ee" providerId="ADAL" clId="{53EE9785-B418-4C9E-BA4F-18F6561ECBC4}" dt="2021-01-09T23:44:47.104" v="245" actId="14100"/>
          <ac:picMkLst>
            <pc:docMk/>
            <pc:sldMk cId="3550008046" sldId="277"/>
            <ac:picMk id="5" creationId="{0C472A2A-BBF8-4882-8F53-11AF3D53CF05}"/>
          </ac:picMkLst>
        </pc:picChg>
      </pc:sldChg>
      <pc:sldChg chg="addSp delSp modSp new mod setBg setClrOvrMap">
        <pc:chgData name="משה" userId="c55036b1-5426-4940-82cb-3d63c94313ee" providerId="ADAL" clId="{53EE9785-B418-4C9E-BA4F-18F6561ECBC4}" dt="2021-01-09T23:49:10.260" v="256" actId="26606"/>
        <pc:sldMkLst>
          <pc:docMk/>
          <pc:sldMk cId="1188274473" sldId="278"/>
        </pc:sldMkLst>
        <pc:spChg chg="add del">
          <ac:chgData name="משה" userId="c55036b1-5426-4940-82cb-3d63c94313ee" providerId="ADAL" clId="{53EE9785-B418-4C9E-BA4F-18F6561ECBC4}" dt="2021-01-09T23:48:40.155" v="251" actId="26606"/>
          <ac:spMkLst>
            <pc:docMk/>
            <pc:sldMk cId="1188274473" sldId="278"/>
            <ac:spMk id="8" creationId="{9C6777B5-64F4-4200-B099-34168B69FE53}"/>
          </ac:spMkLst>
        </pc:spChg>
        <pc:spChg chg="add del">
          <ac:chgData name="משה" userId="c55036b1-5426-4940-82cb-3d63c94313ee" providerId="ADAL" clId="{53EE9785-B418-4C9E-BA4F-18F6561ECBC4}" dt="2021-01-09T23:48:44.037" v="253" actId="26606"/>
          <ac:spMkLst>
            <pc:docMk/>
            <pc:sldMk cId="1188274473" sldId="278"/>
            <ac:spMk id="14" creationId="{53BB5D57-6178-4F62-B472-0312F6D95A85}"/>
          </ac:spMkLst>
        </pc:spChg>
        <pc:spChg chg="add del">
          <ac:chgData name="משה" userId="c55036b1-5426-4940-82cb-3d63c94313ee" providerId="ADAL" clId="{53EE9785-B418-4C9E-BA4F-18F6561ECBC4}" dt="2021-01-09T23:48:44.037" v="253" actId="26606"/>
          <ac:spMkLst>
            <pc:docMk/>
            <pc:sldMk cId="1188274473" sldId="278"/>
            <ac:spMk id="15" creationId="{4C61BD32-7542-4D52-BA5A-3ADE869BF8AC}"/>
          </ac:spMkLst>
        </pc:spChg>
        <pc:spChg chg="add del">
          <ac:chgData name="משה" userId="c55036b1-5426-4940-82cb-3d63c94313ee" providerId="ADAL" clId="{53EE9785-B418-4C9E-BA4F-18F6561ECBC4}" dt="2021-01-09T23:49:10.260" v="255" actId="26606"/>
          <ac:spMkLst>
            <pc:docMk/>
            <pc:sldMk cId="1188274473" sldId="278"/>
            <ac:spMk id="17" creationId="{5D9FC6AC-4A12-4825-8ABE-0732B8EF4D16}"/>
          </ac:spMkLst>
        </pc:spChg>
        <pc:grpChg chg="add del">
          <ac:chgData name="משה" userId="c55036b1-5426-4940-82cb-3d63c94313ee" providerId="ADAL" clId="{53EE9785-B418-4C9E-BA4F-18F6561ECBC4}" dt="2021-01-09T23:48:40.155" v="251" actId="26606"/>
          <ac:grpSpMkLst>
            <pc:docMk/>
            <pc:sldMk cId="1188274473" sldId="278"/>
            <ac:grpSpMk id="10" creationId="{4252769E-B9F0-4068-A645-5BBEF16E9C28}"/>
          </ac:grpSpMkLst>
        </pc:grpChg>
        <pc:picChg chg="add mod">
          <ac:chgData name="משה" userId="c55036b1-5426-4940-82cb-3d63c94313ee" providerId="ADAL" clId="{53EE9785-B418-4C9E-BA4F-18F6561ECBC4}" dt="2021-01-09T23:49:10.260" v="256" actId="26606"/>
          <ac:picMkLst>
            <pc:docMk/>
            <pc:sldMk cId="1188274473" sldId="278"/>
            <ac:picMk id="3" creationId="{FEF7AFBE-70B7-4B0C-9526-270D4759AE08}"/>
          </ac:picMkLst>
        </pc:picChg>
      </pc:sldChg>
      <pc:sldChg chg="addSp modSp new mod ord setBg">
        <pc:chgData name="משה" userId="c55036b1-5426-4940-82cb-3d63c94313ee" providerId="ADAL" clId="{53EE9785-B418-4C9E-BA4F-18F6561ECBC4}" dt="2021-01-09T23:56:04.781" v="268"/>
        <pc:sldMkLst>
          <pc:docMk/>
          <pc:sldMk cId="192611654" sldId="279"/>
        </pc:sldMkLst>
        <pc:spChg chg="add">
          <ac:chgData name="משה" userId="c55036b1-5426-4940-82cb-3d63c94313ee" providerId="ADAL" clId="{53EE9785-B418-4C9E-BA4F-18F6561ECBC4}" dt="2021-01-09T23:51:09.245" v="261" actId="26606"/>
          <ac:spMkLst>
            <pc:docMk/>
            <pc:sldMk cId="192611654" sldId="279"/>
            <ac:spMk id="8" creationId="{AB8C311F-7253-4AED-9701-7FC0708C41C7}"/>
          </ac:spMkLst>
        </pc:spChg>
        <pc:spChg chg="add">
          <ac:chgData name="משה" userId="c55036b1-5426-4940-82cb-3d63c94313ee" providerId="ADAL" clId="{53EE9785-B418-4C9E-BA4F-18F6561ECBC4}" dt="2021-01-09T23:51:09.245" v="261" actId="26606"/>
          <ac:spMkLst>
            <pc:docMk/>
            <pc:sldMk cId="192611654" sldId="279"/>
            <ac:spMk id="10" creationId="{E2384209-CB15-4CDF-9D31-C44FD9A3F20D}"/>
          </ac:spMkLst>
        </pc:spChg>
        <pc:spChg chg="add">
          <ac:chgData name="משה" userId="c55036b1-5426-4940-82cb-3d63c94313ee" providerId="ADAL" clId="{53EE9785-B418-4C9E-BA4F-18F6561ECBC4}" dt="2021-01-09T23:51:09.245" v="261" actId="26606"/>
          <ac:spMkLst>
            <pc:docMk/>
            <pc:sldMk cId="192611654" sldId="279"/>
            <ac:spMk id="12" creationId="{2633B3B5-CC90-43F0-8714-D31D1F3F0209}"/>
          </ac:spMkLst>
        </pc:spChg>
        <pc:spChg chg="add">
          <ac:chgData name="משה" userId="c55036b1-5426-4940-82cb-3d63c94313ee" providerId="ADAL" clId="{53EE9785-B418-4C9E-BA4F-18F6561ECBC4}" dt="2021-01-09T23:51:09.245" v="261" actId="26606"/>
          <ac:spMkLst>
            <pc:docMk/>
            <pc:sldMk cId="192611654" sldId="279"/>
            <ac:spMk id="14" creationId="{A8D57A06-A426-446D-B02C-A2DC6B62E45E}"/>
          </ac:spMkLst>
        </pc:spChg>
        <pc:picChg chg="add mod">
          <ac:chgData name="משה" userId="c55036b1-5426-4940-82cb-3d63c94313ee" providerId="ADAL" clId="{53EE9785-B418-4C9E-BA4F-18F6561ECBC4}" dt="2021-01-09T23:51:09.245" v="261" actId="26606"/>
          <ac:picMkLst>
            <pc:docMk/>
            <pc:sldMk cId="192611654" sldId="279"/>
            <ac:picMk id="3" creationId="{C3A9C271-0F8E-4DD7-AA36-1C6357CEF88E}"/>
          </ac:picMkLst>
        </pc:picChg>
      </pc:sldChg>
      <pc:sldChg chg="addSp modSp new mod setBg setClrOvrMap">
        <pc:chgData name="משה" userId="c55036b1-5426-4940-82cb-3d63c94313ee" providerId="ADAL" clId="{53EE9785-B418-4C9E-BA4F-18F6561ECBC4}" dt="2021-01-09T23:55:30.172" v="266" actId="26606"/>
        <pc:sldMkLst>
          <pc:docMk/>
          <pc:sldMk cId="356113255" sldId="280"/>
        </pc:sldMkLst>
        <pc:picChg chg="add mod">
          <ac:chgData name="משה" userId="c55036b1-5426-4940-82cb-3d63c94313ee" providerId="ADAL" clId="{53EE9785-B418-4C9E-BA4F-18F6561ECBC4}" dt="2021-01-09T23:55:30.172" v="266" actId="26606"/>
          <ac:picMkLst>
            <pc:docMk/>
            <pc:sldMk cId="356113255" sldId="280"/>
            <ac:picMk id="3" creationId="{5B797C1E-EA7F-413F-A4BF-FC356BC93CEE}"/>
          </ac:picMkLst>
        </pc:picChg>
      </pc:sldChg>
      <pc:sldChg chg="addSp delSp modSp new mod setBg">
        <pc:chgData name="משה" userId="c55036b1-5426-4940-82cb-3d63c94313ee" providerId="ADAL" clId="{53EE9785-B418-4C9E-BA4F-18F6561ECBC4}" dt="2021-01-10T00:10:33.703" v="277" actId="26606"/>
        <pc:sldMkLst>
          <pc:docMk/>
          <pc:sldMk cId="3960649152" sldId="281"/>
        </pc:sldMkLst>
        <pc:spChg chg="add del">
          <ac:chgData name="משה" userId="c55036b1-5426-4940-82cb-3d63c94313ee" providerId="ADAL" clId="{53EE9785-B418-4C9E-BA4F-18F6561ECBC4}" dt="2021-01-10T00:10:32.352" v="274" actId="26606"/>
          <ac:spMkLst>
            <pc:docMk/>
            <pc:sldMk cId="3960649152" sldId="281"/>
            <ac:spMk id="8" creationId="{9C6777B5-64F4-4200-B099-34168B69FE53}"/>
          </ac:spMkLst>
        </pc:spChg>
        <pc:spChg chg="add">
          <ac:chgData name="משה" userId="c55036b1-5426-4940-82cb-3d63c94313ee" providerId="ADAL" clId="{53EE9785-B418-4C9E-BA4F-18F6561ECBC4}" dt="2021-01-10T00:10:33.703" v="277" actId="26606"/>
          <ac:spMkLst>
            <pc:docMk/>
            <pc:sldMk cId="3960649152" sldId="281"/>
            <ac:spMk id="12" creationId="{2633B3B5-CC90-43F0-8714-D31D1F3F0209}"/>
          </ac:spMkLst>
        </pc:spChg>
        <pc:spChg chg="add del">
          <ac:chgData name="משה" userId="c55036b1-5426-4940-82cb-3d63c94313ee" providerId="ADAL" clId="{53EE9785-B418-4C9E-BA4F-18F6561ECBC4}" dt="2021-01-10T00:10:33.688" v="276" actId="26606"/>
          <ac:spMkLst>
            <pc:docMk/>
            <pc:sldMk cId="3960649152" sldId="281"/>
            <ac:spMk id="14" creationId="{42A4FC2C-047E-45A5-965D-8E1E3BF09BC6}"/>
          </ac:spMkLst>
        </pc:spChg>
        <pc:spChg chg="add">
          <ac:chgData name="משה" userId="c55036b1-5426-4940-82cb-3d63c94313ee" providerId="ADAL" clId="{53EE9785-B418-4C9E-BA4F-18F6561ECBC4}" dt="2021-01-10T00:10:33.703" v="277" actId="26606"/>
          <ac:spMkLst>
            <pc:docMk/>
            <pc:sldMk cId="3960649152" sldId="281"/>
            <ac:spMk id="16" creationId="{AB8C311F-7253-4AED-9701-7FC0708C41C7}"/>
          </ac:spMkLst>
        </pc:spChg>
        <pc:spChg chg="add">
          <ac:chgData name="משה" userId="c55036b1-5426-4940-82cb-3d63c94313ee" providerId="ADAL" clId="{53EE9785-B418-4C9E-BA4F-18F6561ECBC4}" dt="2021-01-10T00:10:33.703" v="277" actId="26606"/>
          <ac:spMkLst>
            <pc:docMk/>
            <pc:sldMk cId="3960649152" sldId="281"/>
            <ac:spMk id="17" creationId="{E2384209-CB15-4CDF-9D31-C44FD9A3F20D}"/>
          </ac:spMkLst>
        </pc:spChg>
        <pc:spChg chg="add">
          <ac:chgData name="משה" userId="c55036b1-5426-4940-82cb-3d63c94313ee" providerId="ADAL" clId="{53EE9785-B418-4C9E-BA4F-18F6561ECBC4}" dt="2021-01-10T00:10:33.703" v="277" actId="26606"/>
          <ac:spMkLst>
            <pc:docMk/>
            <pc:sldMk cId="3960649152" sldId="281"/>
            <ac:spMk id="18" creationId="{A8D57A06-A426-446D-B02C-A2DC6B62E45E}"/>
          </ac:spMkLst>
        </pc:spChg>
        <pc:grpChg chg="add del">
          <ac:chgData name="משה" userId="c55036b1-5426-4940-82cb-3d63c94313ee" providerId="ADAL" clId="{53EE9785-B418-4C9E-BA4F-18F6561ECBC4}" dt="2021-01-10T00:10:32.352" v="274" actId="26606"/>
          <ac:grpSpMkLst>
            <pc:docMk/>
            <pc:sldMk cId="3960649152" sldId="281"/>
            <ac:grpSpMk id="10" creationId="{4252769E-B9F0-4068-A645-5BBEF16E9C28}"/>
          </ac:grpSpMkLst>
        </pc:grpChg>
        <pc:picChg chg="add mod">
          <ac:chgData name="משה" userId="c55036b1-5426-4940-82cb-3d63c94313ee" providerId="ADAL" clId="{53EE9785-B418-4C9E-BA4F-18F6561ECBC4}" dt="2021-01-10T00:10:33.703" v="277" actId="26606"/>
          <ac:picMkLst>
            <pc:docMk/>
            <pc:sldMk cId="3960649152" sldId="281"/>
            <ac:picMk id="3" creationId="{54E53673-A9A7-4207-A13E-CA66007EA72C}"/>
          </ac:picMkLst>
        </pc:picChg>
      </pc:sldChg>
      <pc:sldChg chg="addSp delSp modSp new mod setBg setClrOvrMap">
        <pc:chgData name="משה" userId="c55036b1-5426-4940-82cb-3d63c94313ee" providerId="ADAL" clId="{53EE9785-B418-4C9E-BA4F-18F6561ECBC4}" dt="2021-01-10T09:02:20.317" v="298" actId="26606"/>
        <pc:sldMkLst>
          <pc:docMk/>
          <pc:sldMk cId="525142431" sldId="282"/>
        </pc:sldMkLst>
        <pc:spChg chg="add del">
          <ac:chgData name="משה" userId="c55036b1-5426-4940-82cb-3d63c94313ee" providerId="ADAL" clId="{53EE9785-B418-4C9E-BA4F-18F6561ECBC4}" dt="2021-01-10T09:02:02.546" v="291" actId="26606"/>
          <ac:spMkLst>
            <pc:docMk/>
            <pc:sldMk cId="525142431" sldId="282"/>
            <ac:spMk id="8" creationId="{AB8C311F-7253-4AED-9701-7FC0708C41C7}"/>
          </ac:spMkLst>
        </pc:spChg>
        <pc:spChg chg="add del">
          <ac:chgData name="משה" userId="c55036b1-5426-4940-82cb-3d63c94313ee" providerId="ADAL" clId="{53EE9785-B418-4C9E-BA4F-18F6561ECBC4}" dt="2021-01-10T09:02:02.546" v="291" actId="26606"/>
          <ac:spMkLst>
            <pc:docMk/>
            <pc:sldMk cId="525142431" sldId="282"/>
            <ac:spMk id="10" creationId="{FD073016-B734-483B-8953-5BADEE145112}"/>
          </ac:spMkLst>
        </pc:spChg>
        <pc:spChg chg="add del">
          <ac:chgData name="משה" userId="c55036b1-5426-4940-82cb-3d63c94313ee" providerId="ADAL" clId="{53EE9785-B418-4C9E-BA4F-18F6561ECBC4}" dt="2021-01-10T09:02:02.546" v="291" actId="26606"/>
          <ac:spMkLst>
            <pc:docMk/>
            <pc:sldMk cId="525142431" sldId="282"/>
            <ac:spMk id="12" creationId="{90A7EAB6-59D3-4325-8DE6-E0CA4009CE53}"/>
          </ac:spMkLst>
        </pc:spChg>
        <pc:spChg chg="add del">
          <ac:chgData name="משה" userId="c55036b1-5426-4940-82cb-3d63c94313ee" providerId="ADAL" clId="{53EE9785-B418-4C9E-BA4F-18F6561ECBC4}" dt="2021-01-10T09:02:02.546" v="291" actId="26606"/>
          <ac:spMkLst>
            <pc:docMk/>
            <pc:sldMk cId="525142431" sldId="282"/>
            <ac:spMk id="14" creationId="{A8D57A06-A426-446D-B02C-A2DC6B62E45E}"/>
          </ac:spMkLst>
        </pc:spChg>
        <pc:spChg chg="add del">
          <ac:chgData name="משה" userId="c55036b1-5426-4940-82cb-3d63c94313ee" providerId="ADAL" clId="{53EE9785-B418-4C9E-BA4F-18F6561ECBC4}" dt="2021-01-10T09:02:14.667" v="293" actId="26606"/>
          <ac:spMkLst>
            <pc:docMk/>
            <pc:sldMk cId="525142431" sldId="282"/>
            <ac:spMk id="16" creationId="{42A4FC2C-047E-45A5-965D-8E1E3BF09BC6}"/>
          </ac:spMkLst>
        </pc:spChg>
        <pc:spChg chg="add del">
          <ac:chgData name="משה" userId="c55036b1-5426-4940-82cb-3d63c94313ee" providerId="ADAL" clId="{53EE9785-B418-4C9E-BA4F-18F6561ECBC4}" dt="2021-01-10T09:02:15.709" v="295" actId="26606"/>
          <ac:spMkLst>
            <pc:docMk/>
            <pc:sldMk cId="525142431" sldId="282"/>
            <ac:spMk id="18" creationId="{AB8C311F-7253-4AED-9701-7FC0708C41C7}"/>
          </ac:spMkLst>
        </pc:spChg>
        <pc:spChg chg="add del">
          <ac:chgData name="משה" userId="c55036b1-5426-4940-82cb-3d63c94313ee" providerId="ADAL" clId="{53EE9785-B418-4C9E-BA4F-18F6561ECBC4}" dt="2021-01-10T09:02:15.709" v="295" actId="26606"/>
          <ac:spMkLst>
            <pc:docMk/>
            <pc:sldMk cId="525142431" sldId="282"/>
            <ac:spMk id="19" creationId="{FD073016-B734-483B-8953-5BADEE145112}"/>
          </ac:spMkLst>
        </pc:spChg>
        <pc:spChg chg="add del">
          <ac:chgData name="משה" userId="c55036b1-5426-4940-82cb-3d63c94313ee" providerId="ADAL" clId="{53EE9785-B418-4C9E-BA4F-18F6561ECBC4}" dt="2021-01-10T09:02:15.709" v="295" actId="26606"/>
          <ac:spMkLst>
            <pc:docMk/>
            <pc:sldMk cId="525142431" sldId="282"/>
            <ac:spMk id="20" creationId="{90A7EAB6-59D3-4325-8DE6-E0CA4009CE53}"/>
          </ac:spMkLst>
        </pc:spChg>
        <pc:spChg chg="add del">
          <ac:chgData name="משה" userId="c55036b1-5426-4940-82cb-3d63c94313ee" providerId="ADAL" clId="{53EE9785-B418-4C9E-BA4F-18F6561ECBC4}" dt="2021-01-10T09:02:15.709" v="295" actId="26606"/>
          <ac:spMkLst>
            <pc:docMk/>
            <pc:sldMk cId="525142431" sldId="282"/>
            <ac:spMk id="21" creationId="{A8D57A06-A426-446D-B02C-A2DC6B62E45E}"/>
          </ac:spMkLst>
        </pc:spChg>
        <pc:spChg chg="add del">
          <ac:chgData name="משה" userId="c55036b1-5426-4940-82cb-3d63c94313ee" providerId="ADAL" clId="{53EE9785-B418-4C9E-BA4F-18F6561ECBC4}" dt="2021-01-10T09:02:20.314" v="297" actId="26606"/>
          <ac:spMkLst>
            <pc:docMk/>
            <pc:sldMk cId="525142431" sldId="282"/>
            <ac:spMk id="23" creationId="{42A4FC2C-047E-45A5-965D-8E1E3BF09BC6}"/>
          </ac:spMkLst>
        </pc:spChg>
        <pc:picChg chg="add mod">
          <ac:chgData name="משה" userId="c55036b1-5426-4940-82cb-3d63c94313ee" providerId="ADAL" clId="{53EE9785-B418-4C9E-BA4F-18F6561ECBC4}" dt="2021-01-10T09:02:20.317" v="298" actId="26606"/>
          <ac:picMkLst>
            <pc:docMk/>
            <pc:sldMk cId="525142431" sldId="282"/>
            <ac:picMk id="3" creationId="{73810CD4-65CC-4E2D-B4A0-5861A28F9834}"/>
          </ac:picMkLst>
        </pc:picChg>
      </pc:sldChg>
    </pc:docChg>
  </pc:docChgLst>
  <pc:docChgLst>
    <pc:chgData name="משה פנטילאט" userId="c55036b1-5426-4940-82cb-3d63c94313ee" providerId="ADAL" clId="{A7B30E21-3D01-414C-9ADC-C2B6C4440976}"/>
    <pc:docChg chg="custSel addSld modSld">
      <pc:chgData name="משה פנטילאט" userId="c55036b1-5426-4940-82cb-3d63c94313ee" providerId="ADAL" clId="{A7B30E21-3D01-414C-9ADC-C2B6C4440976}" dt="2021-08-23T07:06:22.617" v="97" actId="27636"/>
      <pc:docMkLst>
        <pc:docMk/>
      </pc:docMkLst>
      <pc:sldChg chg="addSp delSp modSp new mod">
        <pc:chgData name="משה פנטילאט" userId="c55036b1-5426-4940-82cb-3d63c94313ee" providerId="ADAL" clId="{A7B30E21-3D01-414C-9ADC-C2B6C4440976}" dt="2021-08-23T07:06:22.617" v="97" actId="27636"/>
        <pc:sldMkLst>
          <pc:docMk/>
          <pc:sldMk cId="3205303362" sldId="276"/>
        </pc:sldMkLst>
        <pc:spChg chg="mod">
          <ac:chgData name="משה פנטילאט" userId="c55036b1-5426-4940-82cb-3d63c94313ee" providerId="ADAL" clId="{A7B30E21-3D01-414C-9ADC-C2B6C4440976}" dt="2021-08-23T07:06:22.617" v="97" actId="27636"/>
          <ac:spMkLst>
            <pc:docMk/>
            <pc:sldMk cId="3205303362" sldId="276"/>
            <ac:spMk id="2" creationId="{52F0AB65-1F12-4D48-80C2-7FFDD94AA7E3}"/>
          </ac:spMkLst>
        </pc:spChg>
        <pc:spChg chg="mod">
          <ac:chgData name="משה פנטילאט" userId="c55036b1-5426-4940-82cb-3d63c94313ee" providerId="ADAL" clId="{A7B30E21-3D01-414C-9ADC-C2B6C4440976}" dt="2021-08-23T07:05:54.640" v="88" actId="14100"/>
          <ac:spMkLst>
            <pc:docMk/>
            <pc:sldMk cId="3205303362" sldId="276"/>
            <ac:spMk id="3" creationId="{00E1B4D2-F82B-4022-B560-5AB3E3D04CEF}"/>
          </ac:spMkLst>
        </pc:spChg>
        <pc:spChg chg="del">
          <ac:chgData name="משה פנטילאט" userId="c55036b1-5426-4940-82cb-3d63c94313ee" providerId="ADAL" clId="{A7B30E21-3D01-414C-9ADC-C2B6C4440976}" dt="2021-08-23T07:02:34.003" v="7"/>
          <ac:spMkLst>
            <pc:docMk/>
            <pc:sldMk cId="3205303362" sldId="276"/>
            <ac:spMk id="4" creationId="{156CC659-1742-4DC6-A3BE-60F1AA414883}"/>
          </ac:spMkLst>
        </pc:spChg>
        <pc:spChg chg="mod">
          <ac:chgData name="משה פנטילאט" userId="c55036b1-5426-4940-82cb-3d63c94313ee" providerId="ADAL" clId="{A7B30E21-3D01-414C-9ADC-C2B6C4440976}" dt="2021-08-23T07:05:59.967" v="90" actId="14100"/>
          <ac:spMkLst>
            <pc:docMk/>
            <pc:sldMk cId="3205303362" sldId="276"/>
            <ac:spMk id="5" creationId="{3689358E-4740-4E24-86D1-404389C0665C}"/>
          </ac:spMkLst>
        </pc:spChg>
        <pc:spChg chg="del">
          <ac:chgData name="משה פנטילאט" userId="c55036b1-5426-4940-82cb-3d63c94313ee" providerId="ADAL" clId="{A7B30E21-3D01-414C-9ADC-C2B6C4440976}" dt="2021-08-23T07:02:11.772" v="2"/>
          <ac:spMkLst>
            <pc:docMk/>
            <pc:sldMk cId="3205303362" sldId="276"/>
            <ac:spMk id="6" creationId="{3010E66A-3B3E-4216-B689-06FEE13938E4}"/>
          </ac:spMkLst>
        </pc:spChg>
        <pc:spChg chg="add del mod">
          <ac:chgData name="משה פנטילאט" userId="c55036b1-5426-4940-82cb-3d63c94313ee" providerId="ADAL" clId="{A7B30E21-3D01-414C-9ADC-C2B6C4440976}" dt="2021-08-23T07:03:26.132" v="13"/>
          <ac:spMkLst>
            <pc:docMk/>
            <pc:sldMk cId="3205303362" sldId="276"/>
            <ac:spMk id="10" creationId="{585F065D-F9B9-4138-B971-F66882D1DC1A}"/>
          </ac:spMkLst>
        </pc:spChg>
        <pc:picChg chg="add del mod ord">
          <ac:chgData name="משה פנטילאט" userId="c55036b1-5426-4940-82cb-3d63c94313ee" providerId="ADAL" clId="{A7B30E21-3D01-414C-9ADC-C2B6C4440976}" dt="2021-08-23T07:02:32.408" v="5" actId="478"/>
          <ac:picMkLst>
            <pc:docMk/>
            <pc:sldMk cId="3205303362" sldId="276"/>
            <ac:picMk id="8" creationId="{C6B4EBE7-893B-4AC4-A000-72D5CA4BD4BB}"/>
          </ac:picMkLst>
        </pc:picChg>
        <pc:picChg chg="add mod ord">
          <ac:chgData name="משה פנטילאט" userId="c55036b1-5426-4940-82cb-3d63c94313ee" providerId="ADAL" clId="{A7B30E21-3D01-414C-9ADC-C2B6C4440976}" dt="2021-08-23T07:02:54.987" v="11" actId="14100"/>
          <ac:picMkLst>
            <pc:docMk/>
            <pc:sldMk cId="3205303362" sldId="276"/>
            <ac:picMk id="12" creationId="{08A5B520-1F15-4D00-B740-032DDCEF2179}"/>
          </ac:picMkLst>
        </pc:picChg>
        <pc:picChg chg="add mod ord">
          <ac:chgData name="משה פנטילאט" userId="c55036b1-5426-4940-82cb-3d63c94313ee" providerId="ADAL" clId="{A7B30E21-3D01-414C-9ADC-C2B6C4440976}" dt="2021-08-23T07:03:50.859" v="21" actId="14100"/>
          <ac:picMkLst>
            <pc:docMk/>
            <pc:sldMk cId="3205303362" sldId="276"/>
            <ac:picMk id="14" creationId="{08894C85-4D54-46CF-9F31-1B661BE77E68}"/>
          </ac:picMkLst>
        </pc:picChg>
      </pc:sldChg>
    </pc:docChg>
  </pc:docChgLst>
  <pc:docChgLst>
    <pc:chgData name="משה" userId="c55036b1-5426-4940-82cb-3d63c94313ee" providerId="ADAL" clId="{66A4B262-E12C-45BA-9A3B-79E70B944394}"/>
    <pc:docChg chg="delSld">
      <pc:chgData name="משה" userId="c55036b1-5426-4940-82cb-3d63c94313ee" providerId="ADAL" clId="{66A4B262-E12C-45BA-9A3B-79E70B944394}" dt="2021-01-11T09:29:17.731" v="0" actId="47"/>
      <pc:docMkLst>
        <pc:docMk/>
      </pc:docMkLst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1605737016" sldId="256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3194181756" sldId="259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3313612058" sldId="260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1668942092" sldId="261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3408463661" sldId="262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261885388" sldId="263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4106593882" sldId="264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3711572831" sldId="265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827923376" sldId="266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4078182512" sldId="267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3732911660" sldId="268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2104240523" sldId="269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312406902" sldId="270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3572704869" sldId="271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3845956323" sldId="272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2134245137" sldId="273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2493295641" sldId="274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1062624836" sldId="275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3646463803" sldId="276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3550008046" sldId="277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1188274473" sldId="278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192611654" sldId="279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356113255" sldId="280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3960649152" sldId="281"/>
        </pc:sldMkLst>
      </pc:sldChg>
      <pc:sldChg chg="del">
        <pc:chgData name="משה" userId="c55036b1-5426-4940-82cb-3d63c94313ee" providerId="ADAL" clId="{66A4B262-E12C-45BA-9A3B-79E70B944394}" dt="2021-01-11T09:29:17.731" v="0" actId="47"/>
        <pc:sldMkLst>
          <pc:docMk/>
          <pc:sldMk cId="525142431" sldId="282"/>
        </pc:sldMkLst>
      </pc:sldChg>
    </pc:docChg>
  </pc:docChgLst>
  <pc:docChgLst>
    <pc:chgData name="פנטילאט, משה" userId="c55036b1-5426-4940-82cb-3d63c94313ee" providerId="ADAL" clId="{D398D27E-8A88-4577-9724-AA408224498A}"/>
    <pc:docChg chg="undo custSel addSld delSld modSld sldOrd">
      <pc:chgData name="פנטילאט, משה" userId="c55036b1-5426-4940-82cb-3d63c94313ee" providerId="ADAL" clId="{D398D27E-8A88-4577-9724-AA408224498A}" dt="2021-09-12T18:41:01.274" v="589" actId="255"/>
      <pc:docMkLst>
        <pc:docMk/>
      </pc:docMkLst>
      <pc:sldChg chg="modSp mod">
        <pc:chgData name="פנטילאט, משה" userId="c55036b1-5426-4940-82cb-3d63c94313ee" providerId="ADAL" clId="{D398D27E-8A88-4577-9724-AA408224498A}" dt="2021-08-22T08:13:24.159" v="4" actId="108"/>
        <pc:sldMkLst>
          <pc:docMk/>
          <pc:sldMk cId="322629811" sldId="258"/>
        </pc:sldMkLst>
        <pc:spChg chg="mod">
          <ac:chgData name="פנטילאט, משה" userId="c55036b1-5426-4940-82cb-3d63c94313ee" providerId="ADAL" clId="{D398D27E-8A88-4577-9724-AA408224498A}" dt="2021-08-22T08:13:24.159" v="4" actId="108"/>
          <ac:spMkLst>
            <pc:docMk/>
            <pc:sldMk cId="322629811" sldId="258"/>
            <ac:spMk id="3" creationId="{03420FFD-915F-48E0-A646-30CD3A2E7841}"/>
          </ac:spMkLst>
        </pc:spChg>
      </pc:sldChg>
      <pc:sldChg chg="addSp delSp modSp new mod setBg">
        <pc:chgData name="פנטילאט, משה" userId="c55036b1-5426-4940-82cb-3d63c94313ee" providerId="ADAL" clId="{D398D27E-8A88-4577-9724-AA408224498A}" dt="2021-08-22T08:16:28.573" v="55" actId="14100"/>
        <pc:sldMkLst>
          <pc:docMk/>
          <pc:sldMk cId="2314927709" sldId="259"/>
        </pc:sldMkLst>
        <pc:spChg chg="mod">
          <ac:chgData name="פנטילאט, משה" userId="c55036b1-5426-4940-82cb-3d63c94313ee" providerId="ADAL" clId="{D398D27E-8A88-4577-9724-AA408224498A}" dt="2021-08-22T08:16:09.473" v="45" actId="14100"/>
          <ac:spMkLst>
            <pc:docMk/>
            <pc:sldMk cId="2314927709" sldId="259"/>
            <ac:spMk id="2" creationId="{A63B823B-7EBC-4D75-90F1-9F5CEA8B4B9E}"/>
          </ac:spMkLst>
        </pc:spChg>
        <pc:spChg chg="del">
          <ac:chgData name="פנטילאט, משה" userId="c55036b1-5426-4940-82cb-3d63c94313ee" providerId="ADAL" clId="{D398D27E-8A88-4577-9724-AA408224498A}" dt="2021-08-22T08:14:30.504" v="7"/>
          <ac:spMkLst>
            <pc:docMk/>
            <pc:sldMk cId="2314927709" sldId="259"/>
            <ac:spMk id="3" creationId="{17F2626A-5109-4012-947A-725ED5166F7A}"/>
          </ac:spMkLst>
        </pc:spChg>
        <pc:spChg chg="add mod">
          <ac:chgData name="פנטילאט, משה" userId="c55036b1-5426-4940-82cb-3d63c94313ee" providerId="ADAL" clId="{D398D27E-8A88-4577-9724-AA408224498A}" dt="2021-08-22T08:16:28.573" v="55" actId="14100"/>
          <ac:spMkLst>
            <pc:docMk/>
            <pc:sldMk cId="2314927709" sldId="259"/>
            <ac:spMk id="9" creationId="{B5054FCC-D4D4-4410-A6A9-A976B79A2A15}"/>
          </ac:spMkLst>
        </pc:spChg>
        <pc:picChg chg="add mod ord">
          <ac:chgData name="פנטילאט, משה" userId="c55036b1-5426-4940-82cb-3d63c94313ee" providerId="ADAL" clId="{D398D27E-8A88-4577-9724-AA408224498A}" dt="2021-08-22T08:14:53.728" v="8" actId="26606"/>
          <ac:picMkLst>
            <pc:docMk/>
            <pc:sldMk cId="2314927709" sldId="259"/>
            <ac:picMk id="5" creationId="{E2F9BA52-ECC6-409B-A973-4C1F1A9864C8}"/>
          </ac:picMkLst>
        </pc:picChg>
      </pc:sldChg>
      <pc:sldChg chg="addSp modSp new mod setBg">
        <pc:chgData name="פנטילאט, משה" userId="c55036b1-5426-4940-82cb-3d63c94313ee" providerId="ADAL" clId="{D398D27E-8A88-4577-9724-AA408224498A}" dt="2021-08-22T08:18:29.417" v="59" actId="26606"/>
        <pc:sldMkLst>
          <pc:docMk/>
          <pc:sldMk cId="2676222764" sldId="260"/>
        </pc:sldMkLst>
        <pc:spChg chg="add">
          <ac:chgData name="פנטילאט, משה" userId="c55036b1-5426-4940-82cb-3d63c94313ee" providerId="ADAL" clId="{D398D27E-8A88-4577-9724-AA408224498A}" dt="2021-08-22T08:18:29.417" v="59" actId="26606"/>
          <ac:spMkLst>
            <pc:docMk/>
            <pc:sldMk cId="2676222764" sldId="260"/>
            <ac:spMk id="8" creationId="{42A4FC2C-047E-45A5-965D-8E1E3BF09BC6}"/>
          </ac:spMkLst>
        </pc:spChg>
        <pc:picChg chg="add mod">
          <ac:chgData name="פנטילאט, משה" userId="c55036b1-5426-4940-82cb-3d63c94313ee" providerId="ADAL" clId="{D398D27E-8A88-4577-9724-AA408224498A}" dt="2021-08-22T08:18:29.417" v="59" actId="26606"/>
          <ac:picMkLst>
            <pc:docMk/>
            <pc:sldMk cId="2676222764" sldId="260"/>
            <ac:picMk id="3" creationId="{10A48765-7B2B-4205-9873-A7C18A4262B9}"/>
          </ac:picMkLst>
        </pc:picChg>
      </pc:sldChg>
      <pc:sldChg chg="addSp modSp new mod setBg setClrOvrMap">
        <pc:chgData name="פנטילאט, משה" userId="c55036b1-5426-4940-82cb-3d63c94313ee" providerId="ADAL" clId="{D398D27E-8A88-4577-9724-AA408224498A}" dt="2021-08-22T08:45:49.271" v="223" actId="962"/>
        <pc:sldMkLst>
          <pc:docMk/>
          <pc:sldMk cId="3934239878" sldId="261"/>
        </pc:sldMkLst>
        <pc:picChg chg="add mod">
          <ac:chgData name="פנטילאט, משה" userId="c55036b1-5426-4940-82cb-3d63c94313ee" providerId="ADAL" clId="{D398D27E-8A88-4577-9724-AA408224498A}" dt="2021-08-22T08:45:49.271" v="223" actId="962"/>
          <ac:picMkLst>
            <pc:docMk/>
            <pc:sldMk cId="3934239878" sldId="261"/>
            <ac:picMk id="3" creationId="{3142FBDF-BD0A-4850-8305-BCF035811A6F}"/>
          </ac:picMkLst>
        </pc:picChg>
      </pc:sldChg>
      <pc:sldChg chg="addSp delSp modSp new mod setBg">
        <pc:chgData name="פנטילאט, משה" userId="c55036b1-5426-4940-82cb-3d63c94313ee" providerId="ADAL" clId="{D398D27E-8A88-4577-9724-AA408224498A}" dt="2021-08-22T09:06:09.884" v="263" actId="403"/>
        <pc:sldMkLst>
          <pc:docMk/>
          <pc:sldMk cId="3983745817" sldId="262"/>
        </pc:sldMkLst>
        <pc:spChg chg="mod ord">
          <ac:chgData name="פנטילאט, משה" userId="c55036b1-5426-4940-82cb-3d63c94313ee" providerId="ADAL" clId="{D398D27E-8A88-4577-9724-AA408224498A}" dt="2021-08-22T09:06:09.884" v="263" actId="403"/>
          <ac:spMkLst>
            <pc:docMk/>
            <pc:sldMk cId="3983745817" sldId="262"/>
            <ac:spMk id="2" creationId="{3C6CB172-E569-498E-A233-26152B5363A4}"/>
          </ac:spMkLst>
        </pc:spChg>
        <pc:spChg chg="del">
          <ac:chgData name="פנטילאט, משה" userId="c55036b1-5426-4940-82cb-3d63c94313ee" providerId="ADAL" clId="{D398D27E-8A88-4577-9724-AA408224498A}" dt="2021-08-22T08:57:02.772" v="226"/>
          <ac:spMkLst>
            <pc:docMk/>
            <pc:sldMk cId="3983745817" sldId="262"/>
            <ac:spMk id="3" creationId="{DDF6396B-EED0-4AB2-884C-7BAA8151FAE6}"/>
          </ac:spMkLst>
        </pc:spChg>
        <pc:spChg chg="add mod">
          <ac:chgData name="פנטילאט, משה" userId="c55036b1-5426-4940-82cb-3d63c94313ee" providerId="ADAL" clId="{D398D27E-8A88-4577-9724-AA408224498A}" dt="2021-08-22T09:05:47.511" v="262" actId="20577"/>
          <ac:spMkLst>
            <pc:docMk/>
            <pc:sldMk cId="3983745817" sldId="262"/>
            <ac:spMk id="9" creationId="{6A1D3B09-3235-4CB1-BE93-9F0ED27E2455}"/>
          </ac:spMkLst>
        </pc:spChg>
        <pc:spChg chg="add">
          <ac:chgData name="פנטילאט, משה" userId="c55036b1-5426-4940-82cb-3d63c94313ee" providerId="ADAL" clId="{D398D27E-8A88-4577-9724-AA408224498A}" dt="2021-08-22T08:57:19.548" v="227" actId="26606"/>
          <ac:spMkLst>
            <pc:docMk/>
            <pc:sldMk cId="3983745817" sldId="262"/>
            <ac:spMk id="12" creationId="{04812C46-200A-4DEB-A05E-3ED6C68C2387}"/>
          </ac:spMkLst>
        </pc:spChg>
        <pc:spChg chg="add">
          <ac:chgData name="פנטילאט, משה" userId="c55036b1-5426-4940-82cb-3d63c94313ee" providerId="ADAL" clId="{D398D27E-8A88-4577-9724-AA408224498A}" dt="2021-08-22T08:57:19.548" v="227" actId="26606"/>
          <ac:spMkLst>
            <pc:docMk/>
            <pc:sldMk cId="3983745817" sldId="262"/>
            <ac:spMk id="14" creationId="{D1EA859B-E555-4109-94F3-6700E046E008}"/>
          </ac:spMkLst>
        </pc:spChg>
        <pc:picChg chg="add mod ord">
          <ac:chgData name="פנטילאט, משה" userId="c55036b1-5426-4940-82cb-3d63c94313ee" providerId="ADAL" clId="{D398D27E-8A88-4577-9724-AA408224498A}" dt="2021-08-22T08:57:19.548" v="227" actId="26606"/>
          <ac:picMkLst>
            <pc:docMk/>
            <pc:sldMk cId="3983745817" sldId="262"/>
            <ac:picMk id="5" creationId="{6AE67BFB-2BA0-4DB3-8AEF-EBDEA8D01019}"/>
          </ac:picMkLst>
        </pc:picChg>
      </pc:sldChg>
      <pc:sldChg chg="addSp modSp new del mod setBg">
        <pc:chgData name="פנטילאט, משה" userId="c55036b1-5426-4940-82cb-3d63c94313ee" providerId="ADAL" clId="{D398D27E-8A88-4577-9724-AA408224498A}" dt="2021-08-22T16:56:14.809" v="346" actId="47"/>
        <pc:sldMkLst>
          <pc:docMk/>
          <pc:sldMk cId="842810497" sldId="263"/>
        </pc:sldMkLst>
        <pc:spChg chg="add">
          <ac:chgData name="פנטילאט, משה" userId="c55036b1-5426-4940-82cb-3d63c94313ee" providerId="ADAL" clId="{D398D27E-8A88-4577-9724-AA408224498A}" dt="2021-08-22T11:01:35.692" v="267" actId="26606"/>
          <ac:spMkLst>
            <pc:docMk/>
            <pc:sldMk cId="842810497" sldId="263"/>
            <ac:spMk id="8" creationId="{AB8C311F-7253-4AED-9701-7FC0708C41C7}"/>
          </ac:spMkLst>
        </pc:spChg>
        <pc:spChg chg="add">
          <ac:chgData name="פנטילאט, משה" userId="c55036b1-5426-4940-82cb-3d63c94313ee" providerId="ADAL" clId="{D398D27E-8A88-4577-9724-AA408224498A}" dt="2021-08-22T11:01:35.692" v="267" actId="26606"/>
          <ac:spMkLst>
            <pc:docMk/>
            <pc:sldMk cId="842810497" sldId="263"/>
            <ac:spMk id="10" creationId="{E2384209-CB15-4CDF-9D31-C44FD9A3F20D}"/>
          </ac:spMkLst>
        </pc:spChg>
        <pc:spChg chg="add">
          <ac:chgData name="פנטילאט, משה" userId="c55036b1-5426-4940-82cb-3d63c94313ee" providerId="ADAL" clId="{D398D27E-8A88-4577-9724-AA408224498A}" dt="2021-08-22T11:01:35.692" v="267" actId="26606"/>
          <ac:spMkLst>
            <pc:docMk/>
            <pc:sldMk cId="842810497" sldId="263"/>
            <ac:spMk id="12" creationId="{2633B3B5-CC90-43F0-8714-D31D1F3F0209}"/>
          </ac:spMkLst>
        </pc:spChg>
        <pc:spChg chg="add">
          <ac:chgData name="פנטילאט, משה" userId="c55036b1-5426-4940-82cb-3d63c94313ee" providerId="ADAL" clId="{D398D27E-8A88-4577-9724-AA408224498A}" dt="2021-08-22T11:01:35.692" v="267" actId="26606"/>
          <ac:spMkLst>
            <pc:docMk/>
            <pc:sldMk cId="842810497" sldId="263"/>
            <ac:spMk id="14" creationId="{A8D57A06-A426-446D-B02C-A2DC6B62E45E}"/>
          </ac:spMkLst>
        </pc:spChg>
        <pc:picChg chg="add mod">
          <ac:chgData name="פנטילאט, משה" userId="c55036b1-5426-4940-82cb-3d63c94313ee" providerId="ADAL" clId="{D398D27E-8A88-4577-9724-AA408224498A}" dt="2021-08-22T11:01:35.692" v="267" actId="26606"/>
          <ac:picMkLst>
            <pc:docMk/>
            <pc:sldMk cId="842810497" sldId="263"/>
            <ac:picMk id="3" creationId="{4E575ECF-6AC3-4C4B-8FCE-B108987BE662}"/>
          </ac:picMkLst>
        </pc:picChg>
      </pc:sldChg>
      <pc:sldChg chg="addSp modSp new mod ord setBg">
        <pc:chgData name="פנטילאט, משה" userId="c55036b1-5426-4940-82cb-3d63c94313ee" providerId="ADAL" clId="{D398D27E-8A88-4577-9724-AA408224498A}" dt="2021-08-22T11:04:37.316" v="275"/>
        <pc:sldMkLst>
          <pc:docMk/>
          <pc:sldMk cId="1416874251" sldId="264"/>
        </pc:sldMkLst>
        <pc:spChg chg="add">
          <ac:chgData name="פנטילאט, משה" userId="c55036b1-5426-4940-82cb-3d63c94313ee" providerId="ADAL" clId="{D398D27E-8A88-4577-9724-AA408224498A}" dt="2021-08-22T11:04:33.874" v="273" actId="26606"/>
          <ac:spMkLst>
            <pc:docMk/>
            <pc:sldMk cId="1416874251" sldId="264"/>
            <ac:spMk id="8" creationId="{B775CD93-9DF2-48CB-9F57-1BCA9A46C7FA}"/>
          </ac:spMkLst>
        </pc:spChg>
        <pc:spChg chg="add">
          <ac:chgData name="פנטילאט, משה" userId="c55036b1-5426-4940-82cb-3d63c94313ee" providerId="ADAL" clId="{D398D27E-8A88-4577-9724-AA408224498A}" dt="2021-08-22T11:04:33.874" v="273" actId="26606"/>
          <ac:spMkLst>
            <pc:docMk/>
            <pc:sldMk cId="1416874251" sldId="264"/>
            <ac:spMk id="10" creationId="{6166C6D1-23AC-49C4-BA07-238E4E9F8CEB}"/>
          </ac:spMkLst>
        </pc:spChg>
        <pc:picChg chg="add mod">
          <ac:chgData name="פנטילאט, משה" userId="c55036b1-5426-4940-82cb-3d63c94313ee" providerId="ADAL" clId="{D398D27E-8A88-4577-9724-AA408224498A}" dt="2021-08-22T11:04:33.874" v="273" actId="26606"/>
          <ac:picMkLst>
            <pc:docMk/>
            <pc:sldMk cId="1416874251" sldId="264"/>
            <ac:picMk id="3" creationId="{6573906C-6239-4F64-A672-43A635140BFC}"/>
          </ac:picMkLst>
        </pc:picChg>
      </pc:sldChg>
      <pc:sldChg chg="addSp modSp new mod setBg setClrOvrMap">
        <pc:chgData name="פנטילאט, משה" userId="c55036b1-5426-4940-82cb-3d63c94313ee" providerId="ADAL" clId="{D398D27E-8A88-4577-9724-AA408224498A}" dt="2021-08-22T11:07:36.113" v="279" actId="26606"/>
        <pc:sldMkLst>
          <pc:docMk/>
          <pc:sldMk cId="476951641" sldId="265"/>
        </pc:sldMkLst>
        <pc:picChg chg="add mod">
          <ac:chgData name="פנטילאט, משה" userId="c55036b1-5426-4940-82cb-3d63c94313ee" providerId="ADAL" clId="{D398D27E-8A88-4577-9724-AA408224498A}" dt="2021-08-22T11:07:36.113" v="279" actId="26606"/>
          <ac:picMkLst>
            <pc:docMk/>
            <pc:sldMk cId="476951641" sldId="265"/>
            <ac:picMk id="3" creationId="{E46EB97E-7353-484B-950B-1D23D6072D60}"/>
          </ac:picMkLst>
        </pc:picChg>
      </pc:sldChg>
      <pc:sldChg chg="addSp modSp new mod setBg setClrOvrMap">
        <pc:chgData name="פנטילאט, משה" userId="c55036b1-5426-4940-82cb-3d63c94313ee" providerId="ADAL" clId="{D398D27E-8A88-4577-9724-AA408224498A}" dt="2021-08-22T11:13:02.372" v="287" actId="26606"/>
        <pc:sldMkLst>
          <pc:docMk/>
          <pc:sldMk cId="3536536965" sldId="266"/>
        </pc:sldMkLst>
        <pc:spChg chg="add">
          <ac:chgData name="פנטילאט, משה" userId="c55036b1-5426-4940-82cb-3d63c94313ee" providerId="ADAL" clId="{D398D27E-8A88-4577-9724-AA408224498A}" dt="2021-08-22T11:13:02.372" v="287" actId="26606"/>
          <ac:spMkLst>
            <pc:docMk/>
            <pc:sldMk cId="3536536965" sldId="266"/>
            <ac:spMk id="8" creationId="{42A4FC2C-047E-45A5-965D-8E1E3BF09BC6}"/>
          </ac:spMkLst>
        </pc:spChg>
        <pc:picChg chg="add mod">
          <ac:chgData name="פנטילאט, משה" userId="c55036b1-5426-4940-82cb-3d63c94313ee" providerId="ADAL" clId="{D398D27E-8A88-4577-9724-AA408224498A}" dt="2021-08-22T11:13:02.372" v="287" actId="26606"/>
          <ac:picMkLst>
            <pc:docMk/>
            <pc:sldMk cId="3536536965" sldId="266"/>
            <ac:picMk id="3" creationId="{14F28BB2-D31B-477C-A95F-FE4F36EAAA6B}"/>
          </ac:picMkLst>
        </pc:picChg>
      </pc:sldChg>
      <pc:sldChg chg="addSp modSp new mod setBg setClrOvrMap">
        <pc:chgData name="פנטילאט, משה" userId="c55036b1-5426-4940-82cb-3d63c94313ee" providerId="ADAL" clId="{D398D27E-8A88-4577-9724-AA408224498A}" dt="2021-08-22T11:18:52.413" v="293" actId="26606"/>
        <pc:sldMkLst>
          <pc:docMk/>
          <pc:sldMk cId="4126596672" sldId="267"/>
        </pc:sldMkLst>
        <pc:picChg chg="add mod">
          <ac:chgData name="פנטילאט, משה" userId="c55036b1-5426-4940-82cb-3d63c94313ee" providerId="ADAL" clId="{D398D27E-8A88-4577-9724-AA408224498A}" dt="2021-08-22T11:18:52.413" v="293" actId="26606"/>
          <ac:picMkLst>
            <pc:docMk/>
            <pc:sldMk cId="4126596672" sldId="267"/>
            <ac:picMk id="3" creationId="{B820E5CA-472C-44A1-BBC4-CBAA4681779D}"/>
          </ac:picMkLst>
        </pc:picChg>
      </pc:sldChg>
      <pc:sldChg chg="addSp modSp new mod setBg">
        <pc:chgData name="פנטילאט, משה" userId="c55036b1-5426-4940-82cb-3d63c94313ee" providerId="ADAL" clId="{D398D27E-8A88-4577-9724-AA408224498A}" dt="2021-08-22T11:22:00.092" v="299" actId="26606"/>
        <pc:sldMkLst>
          <pc:docMk/>
          <pc:sldMk cId="2193256997" sldId="268"/>
        </pc:sldMkLst>
        <pc:spChg chg="add">
          <ac:chgData name="פנטילאט, משה" userId="c55036b1-5426-4940-82cb-3d63c94313ee" providerId="ADAL" clId="{D398D27E-8A88-4577-9724-AA408224498A}" dt="2021-08-22T11:22:00.092" v="299" actId="26606"/>
          <ac:spMkLst>
            <pc:docMk/>
            <pc:sldMk cId="2193256997" sldId="268"/>
            <ac:spMk id="8" creationId="{AB8C311F-7253-4AED-9701-7FC0708C41C7}"/>
          </ac:spMkLst>
        </pc:spChg>
        <pc:spChg chg="add">
          <ac:chgData name="פנטילאט, משה" userId="c55036b1-5426-4940-82cb-3d63c94313ee" providerId="ADAL" clId="{D398D27E-8A88-4577-9724-AA408224498A}" dt="2021-08-22T11:22:00.092" v="299" actId="26606"/>
          <ac:spMkLst>
            <pc:docMk/>
            <pc:sldMk cId="2193256997" sldId="268"/>
            <ac:spMk id="10" creationId="{E2384209-CB15-4CDF-9D31-C44FD9A3F20D}"/>
          </ac:spMkLst>
        </pc:spChg>
        <pc:spChg chg="add">
          <ac:chgData name="פנטילאט, משה" userId="c55036b1-5426-4940-82cb-3d63c94313ee" providerId="ADAL" clId="{D398D27E-8A88-4577-9724-AA408224498A}" dt="2021-08-22T11:22:00.092" v="299" actId="26606"/>
          <ac:spMkLst>
            <pc:docMk/>
            <pc:sldMk cId="2193256997" sldId="268"/>
            <ac:spMk id="12" creationId="{2633B3B5-CC90-43F0-8714-D31D1F3F0209}"/>
          </ac:spMkLst>
        </pc:spChg>
        <pc:spChg chg="add">
          <ac:chgData name="פנטילאט, משה" userId="c55036b1-5426-4940-82cb-3d63c94313ee" providerId="ADAL" clId="{D398D27E-8A88-4577-9724-AA408224498A}" dt="2021-08-22T11:22:00.092" v="299" actId="26606"/>
          <ac:spMkLst>
            <pc:docMk/>
            <pc:sldMk cId="2193256997" sldId="268"/>
            <ac:spMk id="14" creationId="{A8D57A06-A426-446D-B02C-A2DC6B62E45E}"/>
          </ac:spMkLst>
        </pc:spChg>
        <pc:picChg chg="add mod">
          <ac:chgData name="פנטילאט, משה" userId="c55036b1-5426-4940-82cb-3d63c94313ee" providerId="ADAL" clId="{D398D27E-8A88-4577-9724-AA408224498A}" dt="2021-08-22T11:22:00.092" v="299" actId="26606"/>
          <ac:picMkLst>
            <pc:docMk/>
            <pc:sldMk cId="2193256997" sldId="268"/>
            <ac:picMk id="3" creationId="{DB52E728-A21B-4471-B5DF-E4B6206DD25B}"/>
          </ac:picMkLst>
        </pc:picChg>
      </pc:sldChg>
      <pc:sldChg chg="addSp modSp new mod setBg setClrOvrMap">
        <pc:chgData name="פנטילאט, משה" userId="c55036b1-5426-4940-82cb-3d63c94313ee" providerId="ADAL" clId="{D398D27E-8A88-4577-9724-AA408224498A}" dt="2021-08-22T13:14:40.634" v="307" actId="26606"/>
        <pc:sldMkLst>
          <pc:docMk/>
          <pc:sldMk cId="4035149461" sldId="269"/>
        </pc:sldMkLst>
        <pc:spChg chg="add">
          <ac:chgData name="פנטילאט, משה" userId="c55036b1-5426-4940-82cb-3d63c94313ee" providerId="ADAL" clId="{D398D27E-8A88-4577-9724-AA408224498A}" dt="2021-08-22T13:14:40.634" v="307" actId="26606"/>
          <ac:spMkLst>
            <pc:docMk/>
            <pc:sldMk cId="4035149461" sldId="269"/>
            <ac:spMk id="8" creationId="{AB8C311F-7253-4AED-9701-7FC0708C41C7}"/>
          </ac:spMkLst>
        </pc:spChg>
        <pc:spChg chg="add">
          <ac:chgData name="פנטילאט, משה" userId="c55036b1-5426-4940-82cb-3d63c94313ee" providerId="ADAL" clId="{D398D27E-8A88-4577-9724-AA408224498A}" dt="2021-08-22T13:14:40.634" v="307" actId="26606"/>
          <ac:spMkLst>
            <pc:docMk/>
            <pc:sldMk cId="4035149461" sldId="269"/>
            <ac:spMk id="10" creationId="{E2384209-CB15-4CDF-9D31-C44FD9A3F20D}"/>
          </ac:spMkLst>
        </pc:spChg>
        <pc:spChg chg="add">
          <ac:chgData name="פנטילאט, משה" userId="c55036b1-5426-4940-82cb-3d63c94313ee" providerId="ADAL" clId="{D398D27E-8A88-4577-9724-AA408224498A}" dt="2021-08-22T13:14:40.634" v="307" actId="26606"/>
          <ac:spMkLst>
            <pc:docMk/>
            <pc:sldMk cId="4035149461" sldId="269"/>
            <ac:spMk id="12" creationId="{2633B3B5-CC90-43F0-8714-D31D1F3F0209}"/>
          </ac:spMkLst>
        </pc:spChg>
        <pc:spChg chg="add">
          <ac:chgData name="פנטילאט, משה" userId="c55036b1-5426-4940-82cb-3d63c94313ee" providerId="ADAL" clId="{D398D27E-8A88-4577-9724-AA408224498A}" dt="2021-08-22T13:14:40.634" v="307" actId="26606"/>
          <ac:spMkLst>
            <pc:docMk/>
            <pc:sldMk cId="4035149461" sldId="269"/>
            <ac:spMk id="14" creationId="{A8D57A06-A426-446D-B02C-A2DC6B62E45E}"/>
          </ac:spMkLst>
        </pc:spChg>
        <pc:picChg chg="add mod">
          <ac:chgData name="פנטילאט, משה" userId="c55036b1-5426-4940-82cb-3d63c94313ee" providerId="ADAL" clId="{D398D27E-8A88-4577-9724-AA408224498A}" dt="2021-08-22T13:14:40.634" v="307" actId="26606"/>
          <ac:picMkLst>
            <pc:docMk/>
            <pc:sldMk cId="4035149461" sldId="269"/>
            <ac:picMk id="3" creationId="{4BA387F4-998E-4869-8740-EAA434A91061}"/>
          </ac:picMkLst>
        </pc:picChg>
      </pc:sldChg>
      <pc:sldChg chg="addSp delSp modSp new mod setBg">
        <pc:chgData name="פנטילאט, משה" userId="c55036b1-5426-4940-82cb-3d63c94313ee" providerId="ADAL" clId="{D398D27E-8A88-4577-9724-AA408224498A}" dt="2021-08-22T16:41:49.917" v="311" actId="26606"/>
        <pc:sldMkLst>
          <pc:docMk/>
          <pc:sldMk cId="912471362" sldId="270"/>
        </pc:sldMkLst>
        <pc:spChg chg="mod">
          <ac:chgData name="פנטילאט, משה" userId="c55036b1-5426-4940-82cb-3d63c94313ee" providerId="ADAL" clId="{D398D27E-8A88-4577-9724-AA408224498A}" dt="2021-08-22T16:41:49.917" v="311" actId="26606"/>
          <ac:spMkLst>
            <pc:docMk/>
            <pc:sldMk cId="912471362" sldId="270"/>
            <ac:spMk id="2" creationId="{DDEB3B5B-9CDE-4F70-948D-F00B11650A65}"/>
          </ac:spMkLst>
        </pc:spChg>
        <pc:spChg chg="del">
          <ac:chgData name="פנטילאט, משה" userId="c55036b1-5426-4940-82cb-3d63c94313ee" providerId="ADAL" clId="{D398D27E-8A88-4577-9724-AA408224498A}" dt="2021-08-22T16:41:44.816" v="310"/>
          <ac:spMkLst>
            <pc:docMk/>
            <pc:sldMk cId="912471362" sldId="270"/>
            <ac:spMk id="3" creationId="{D7947AA3-31E0-4E00-90B2-E9E558C33DA4}"/>
          </ac:spMkLst>
        </pc:spChg>
        <pc:spChg chg="add">
          <ac:chgData name="פנטילאט, משה" userId="c55036b1-5426-4940-82cb-3d63c94313ee" providerId="ADAL" clId="{D398D27E-8A88-4577-9724-AA408224498A}" dt="2021-08-22T16:41:49.917" v="311" actId="26606"/>
          <ac:spMkLst>
            <pc:docMk/>
            <pc:sldMk cId="912471362" sldId="270"/>
            <ac:spMk id="9" creationId="{ABE15730-AE24-4F1F-AC8F-F6CD6488033C}"/>
          </ac:spMkLst>
        </pc:spChg>
        <pc:spChg chg="add">
          <ac:chgData name="פנטילאט, משה" userId="c55036b1-5426-4940-82cb-3d63c94313ee" providerId="ADAL" clId="{D398D27E-8A88-4577-9724-AA408224498A}" dt="2021-08-22T16:41:49.917" v="311" actId="26606"/>
          <ac:spMkLst>
            <pc:docMk/>
            <pc:sldMk cId="912471362" sldId="270"/>
            <ac:spMk id="12" creationId="{04812C46-200A-4DEB-A05E-3ED6C68C2387}"/>
          </ac:spMkLst>
        </pc:spChg>
        <pc:picChg chg="add mod ord">
          <ac:chgData name="פנטילאט, משה" userId="c55036b1-5426-4940-82cb-3d63c94313ee" providerId="ADAL" clId="{D398D27E-8A88-4577-9724-AA408224498A}" dt="2021-08-22T16:41:49.917" v="311" actId="26606"/>
          <ac:picMkLst>
            <pc:docMk/>
            <pc:sldMk cId="912471362" sldId="270"/>
            <ac:picMk id="5" creationId="{ABF3B695-314A-4444-8C7B-E53EF8366D69}"/>
          </ac:picMkLst>
        </pc:picChg>
      </pc:sldChg>
      <pc:sldChg chg="addSp modSp new mod setBg">
        <pc:chgData name="פנטילאט, משה" userId="c55036b1-5426-4940-82cb-3d63c94313ee" providerId="ADAL" clId="{D398D27E-8A88-4577-9724-AA408224498A}" dt="2021-08-22T16:51:05.946" v="317" actId="26606"/>
        <pc:sldMkLst>
          <pc:docMk/>
          <pc:sldMk cId="3031379504" sldId="271"/>
        </pc:sldMkLst>
        <pc:spChg chg="add">
          <ac:chgData name="פנטילאט, משה" userId="c55036b1-5426-4940-82cb-3d63c94313ee" providerId="ADAL" clId="{D398D27E-8A88-4577-9724-AA408224498A}" dt="2021-08-22T16:51:05.946" v="317" actId="26606"/>
          <ac:spMkLst>
            <pc:docMk/>
            <pc:sldMk cId="3031379504" sldId="271"/>
            <ac:spMk id="8" creationId="{42A4FC2C-047E-45A5-965D-8E1E3BF09BC6}"/>
          </ac:spMkLst>
        </pc:spChg>
        <pc:picChg chg="add mod">
          <ac:chgData name="פנטילאט, משה" userId="c55036b1-5426-4940-82cb-3d63c94313ee" providerId="ADAL" clId="{D398D27E-8A88-4577-9724-AA408224498A}" dt="2021-08-22T16:51:05.946" v="317" actId="26606"/>
          <ac:picMkLst>
            <pc:docMk/>
            <pc:sldMk cId="3031379504" sldId="271"/>
            <ac:picMk id="3" creationId="{A6942E6E-A28D-4190-A0A3-3E1237576AA1}"/>
          </ac:picMkLst>
        </pc:picChg>
      </pc:sldChg>
      <pc:sldChg chg="addSp delSp modSp new mod">
        <pc:chgData name="פנטילאט, משה" userId="c55036b1-5426-4940-82cb-3d63c94313ee" providerId="ADAL" clId="{D398D27E-8A88-4577-9724-AA408224498A}" dt="2021-08-22T16:53:49.161" v="345" actId="14100"/>
        <pc:sldMkLst>
          <pc:docMk/>
          <pc:sldMk cId="1938895748" sldId="272"/>
        </pc:sldMkLst>
        <pc:spChg chg="mod">
          <ac:chgData name="פנטילאט, משה" userId="c55036b1-5426-4940-82cb-3d63c94313ee" providerId="ADAL" clId="{D398D27E-8A88-4577-9724-AA408224498A}" dt="2021-08-22T16:53:49.161" v="345" actId="14100"/>
          <ac:spMkLst>
            <pc:docMk/>
            <pc:sldMk cId="1938895748" sldId="272"/>
            <ac:spMk id="2" creationId="{0C7F3512-E21A-4745-B130-D92F535D7F7D}"/>
          </ac:spMkLst>
        </pc:spChg>
        <pc:spChg chg="mod">
          <ac:chgData name="פנטילאט, משה" userId="c55036b1-5426-4940-82cb-3d63c94313ee" providerId="ADAL" clId="{D398D27E-8A88-4577-9724-AA408224498A}" dt="2021-08-22T16:53:07.412" v="332" actId="27636"/>
          <ac:spMkLst>
            <pc:docMk/>
            <pc:sldMk cId="1938895748" sldId="272"/>
            <ac:spMk id="3" creationId="{34EF4C51-EC27-4E08-A403-9C70B4E62E34}"/>
          </ac:spMkLst>
        </pc:spChg>
        <pc:spChg chg="del">
          <ac:chgData name="פנטילאט, משה" userId="c55036b1-5426-4940-82cb-3d63c94313ee" providerId="ADAL" clId="{D398D27E-8A88-4577-9724-AA408224498A}" dt="2021-08-22T16:52:33.587" v="320"/>
          <ac:spMkLst>
            <pc:docMk/>
            <pc:sldMk cId="1938895748" sldId="272"/>
            <ac:spMk id="4" creationId="{9F42AF8B-D905-4B10-8D46-13B41409B2E1}"/>
          </ac:spMkLst>
        </pc:spChg>
        <pc:spChg chg="mod">
          <ac:chgData name="פנטילאט, משה" userId="c55036b1-5426-4940-82cb-3d63c94313ee" providerId="ADAL" clId="{D398D27E-8A88-4577-9724-AA408224498A}" dt="2021-08-22T16:53:09.827" v="333" actId="14100"/>
          <ac:spMkLst>
            <pc:docMk/>
            <pc:sldMk cId="1938895748" sldId="272"/>
            <ac:spMk id="5" creationId="{3D6662D8-5098-4BA9-9EF1-C7D9854F0A3D}"/>
          </ac:spMkLst>
        </pc:spChg>
        <pc:spChg chg="del">
          <ac:chgData name="פנטילאט, משה" userId="c55036b1-5426-4940-82cb-3d63c94313ee" providerId="ADAL" clId="{D398D27E-8A88-4577-9724-AA408224498A}" dt="2021-08-22T16:52:49.071" v="324"/>
          <ac:spMkLst>
            <pc:docMk/>
            <pc:sldMk cId="1938895748" sldId="272"/>
            <ac:spMk id="6" creationId="{E76F3D8B-5E3B-4858-9E4B-E97713721EA0}"/>
          </ac:spMkLst>
        </pc:spChg>
        <pc:picChg chg="add mod ord">
          <ac:chgData name="פנטילאט, משה" userId="c55036b1-5426-4940-82cb-3d63c94313ee" providerId="ADAL" clId="{D398D27E-8A88-4577-9724-AA408224498A}" dt="2021-08-22T16:52:34.398" v="322" actId="962"/>
          <ac:picMkLst>
            <pc:docMk/>
            <pc:sldMk cId="1938895748" sldId="272"/>
            <ac:picMk id="8" creationId="{BFEEB6FC-EA4F-49D7-9B2B-F92204EB0354}"/>
          </ac:picMkLst>
        </pc:picChg>
        <pc:picChg chg="add mod ord">
          <ac:chgData name="פנטילאט, משה" userId="c55036b1-5426-4940-82cb-3d63c94313ee" providerId="ADAL" clId="{D398D27E-8A88-4577-9724-AA408224498A}" dt="2021-08-22T16:52:49.969" v="326" actId="962"/>
          <ac:picMkLst>
            <pc:docMk/>
            <pc:sldMk cId="1938895748" sldId="272"/>
            <ac:picMk id="10" creationId="{699F0DD4-8819-49A7-9072-36AAA6C5D3F5}"/>
          </ac:picMkLst>
        </pc:picChg>
      </pc:sldChg>
      <pc:sldChg chg="addSp delSp modSp new mod setBg">
        <pc:chgData name="פנטילאט, משה" userId="c55036b1-5426-4940-82cb-3d63c94313ee" providerId="ADAL" clId="{D398D27E-8A88-4577-9724-AA408224498A}" dt="2021-08-23T10:53:03.784" v="426" actId="27636"/>
        <pc:sldMkLst>
          <pc:docMk/>
          <pc:sldMk cId="1802352181" sldId="273"/>
        </pc:sldMkLst>
        <pc:spChg chg="mod">
          <ac:chgData name="פנטילאט, משה" userId="c55036b1-5426-4940-82cb-3d63c94313ee" providerId="ADAL" clId="{D398D27E-8A88-4577-9724-AA408224498A}" dt="2021-08-23T10:53:03.784" v="426" actId="27636"/>
          <ac:spMkLst>
            <pc:docMk/>
            <pc:sldMk cId="1802352181" sldId="273"/>
            <ac:spMk id="2" creationId="{73FD3792-8B7B-4FAA-958F-5E820ECD5F3F}"/>
          </ac:spMkLst>
        </pc:spChg>
        <pc:spChg chg="del">
          <ac:chgData name="פנטילאט, משה" userId="c55036b1-5426-4940-82cb-3d63c94313ee" providerId="ADAL" clId="{D398D27E-8A88-4577-9724-AA408224498A}" dt="2021-08-22T16:56:23.130" v="349"/>
          <ac:spMkLst>
            <pc:docMk/>
            <pc:sldMk cId="1802352181" sldId="273"/>
            <ac:spMk id="3" creationId="{6ED73EDD-65A9-4F76-9EB3-A61A0ECB627C}"/>
          </ac:spMkLst>
        </pc:spChg>
        <pc:spChg chg="add mod">
          <ac:chgData name="פנטילאט, משה" userId="c55036b1-5426-4940-82cb-3d63c94313ee" providerId="ADAL" clId="{D398D27E-8A88-4577-9724-AA408224498A}" dt="2021-08-22T16:57:22.621" v="368" actId="14100"/>
          <ac:spMkLst>
            <pc:docMk/>
            <pc:sldMk cId="1802352181" sldId="273"/>
            <ac:spMk id="9" creationId="{258997A9-71BE-4B3B-99B4-52D9FD61AC95}"/>
          </ac:spMkLst>
        </pc:spChg>
        <pc:spChg chg="add">
          <ac:chgData name="פנטילאט, משה" userId="c55036b1-5426-4940-82cb-3d63c94313ee" providerId="ADAL" clId="{D398D27E-8A88-4577-9724-AA408224498A}" dt="2021-08-22T16:56:33.233" v="352" actId="26606"/>
          <ac:spMkLst>
            <pc:docMk/>
            <pc:sldMk cId="1802352181" sldId="273"/>
            <ac:spMk id="12" creationId="{04812C46-200A-4DEB-A05E-3ED6C68C2387}"/>
          </ac:spMkLst>
        </pc:spChg>
        <pc:picChg chg="add mod ord">
          <ac:chgData name="פנטילאט, משה" userId="c55036b1-5426-4940-82cb-3d63c94313ee" providerId="ADAL" clId="{D398D27E-8A88-4577-9724-AA408224498A}" dt="2021-08-22T16:56:33.233" v="352" actId="26606"/>
          <ac:picMkLst>
            <pc:docMk/>
            <pc:sldMk cId="1802352181" sldId="273"/>
            <ac:picMk id="5" creationId="{B7EEB08A-5249-440F-AC37-401258D02E61}"/>
          </ac:picMkLst>
        </pc:picChg>
      </pc:sldChg>
      <pc:sldChg chg="addSp delSp modSp new mod setBg">
        <pc:chgData name="פנטילאט, משה" userId="c55036b1-5426-4940-82cb-3d63c94313ee" providerId="ADAL" clId="{D398D27E-8A88-4577-9724-AA408224498A}" dt="2021-08-22T16:59:54.666" v="394" actId="20577"/>
        <pc:sldMkLst>
          <pc:docMk/>
          <pc:sldMk cId="2654128102" sldId="274"/>
        </pc:sldMkLst>
        <pc:spChg chg="mod ord">
          <ac:chgData name="פנטילאט, משה" userId="c55036b1-5426-4940-82cb-3d63c94313ee" providerId="ADAL" clId="{D398D27E-8A88-4577-9724-AA408224498A}" dt="2021-08-22T16:59:46.715" v="393" actId="20577"/>
          <ac:spMkLst>
            <pc:docMk/>
            <pc:sldMk cId="2654128102" sldId="274"/>
            <ac:spMk id="2" creationId="{E6F51279-CBC5-49D9-AA54-C9C30B4E7ABB}"/>
          </ac:spMkLst>
        </pc:spChg>
        <pc:spChg chg="del">
          <ac:chgData name="פנטילאט, משה" userId="c55036b1-5426-4940-82cb-3d63c94313ee" providerId="ADAL" clId="{D398D27E-8A88-4577-9724-AA408224498A}" dt="2021-08-22T16:58:55.263" v="371"/>
          <ac:spMkLst>
            <pc:docMk/>
            <pc:sldMk cId="2654128102" sldId="274"/>
            <ac:spMk id="3" creationId="{2B73193B-CC31-43BA-9F78-FC65298C1419}"/>
          </ac:spMkLst>
        </pc:spChg>
        <pc:spChg chg="add del">
          <ac:chgData name="פנטילאט, משה" userId="c55036b1-5426-4940-82cb-3d63c94313ee" providerId="ADAL" clId="{D398D27E-8A88-4577-9724-AA408224498A}" dt="2021-08-22T16:59:07.319" v="375" actId="26606"/>
          <ac:spMkLst>
            <pc:docMk/>
            <pc:sldMk cId="2654128102" sldId="274"/>
            <ac:spMk id="9" creationId="{B21ECDA2-3A22-4254-A4A0-BA8710584CDD}"/>
          </ac:spMkLst>
        </pc:spChg>
        <pc:spChg chg="add del">
          <ac:chgData name="פנטילאט, משה" userId="c55036b1-5426-4940-82cb-3d63c94313ee" providerId="ADAL" clId="{D398D27E-8A88-4577-9724-AA408224498A}" dt="2021-08-22T16:59:07.319" v="375" actId="26606"/>
          <ac:spMkLst>
            <pc:docMk/>
            <pc:sldMk cId="2654128102" sldId="274"/>
            <ac:spMk id="12" creationId="{04812C46-200A-4DEB-A05E-3ED6C68C2387}"/>
          </ac:spMkLst>
        </pc:spChg>
        <pc:spChg chg="add del">
          <ac:chgData name="פנטילאט, משה" userId="c55036b1-5426-4940-82cb-3d63c94313ee" providerId="ADAL" clId="{D398D27E-8A88-4577-9724-AA408224498A}" dt="2021-08-22T16:59:07.319" v="375" actId="26606"/>
          <ac:spMkLst>
            <pc:docMk/>
            <pc:sldMk cId="2654128102" sldId="274"/>
            <ac:spMk id="14" creationId="{D1EA859B-E555-4109-94F3-6700E046E008}"/>
          </ac:spMkLst>
        </pc:spChg>
        <pc:spChg chg="add">
          <ac:chgData name="פנטילאט, משה" userId="c55036b1-5426-4940-82cb-3d63c94313ee" providerId="ADAL" clId="{D398D27E-8A88-4577-9724-AA408224498A}" dt="2021-08-22T16:59:07.325" v="376" actId="26606"/>
          <ac:spMkLst>
            <pc:docMk/>
            <pc:sldMk cId="2654128102" sldId="274"/>
            <ac:spMk id="16" creationId="{04812C46-200A-4DEB-A05E-3ED6C68C2387}"/>
          </ac:spMkLst>
        </pc:spChg>
        <pc:spChg chg="add mod">
          <ac:chgData name="פנטילאט, משה" userId="c55036b1-5426-4940-82cb-3d63c94313ee" providerId="ADAL" clId="{D398D27E-8A88-4577-9724-AA408224498A}" dt="2021-08-22T16:59:54.666" v="394" actId="20577"/>
          <ac:spMkLst>
            <pc:docMk/>
            <pc:sldMk cId="2654128102" sldId="274"/>
            <ac:spMk id="17" creationId="{E9B11B65-F09F-4213-844B-05DAE55B6A1A}"/>
          </ac:spMkLst>
        </pc:spChg>
        <pc:picChg chg="add mod ord">
          <ac:chgData name="פנטילאט, משה" userId="c55036b1-5426-4940-82cb-3d63c94313ee" providerId="ADAL" clId="{D398D27E-8A88-4577-9724-AA408224498A}" dt="2021-08-22T16:59:07.325" v="376" actId="26606"/>
          <ac:picMkLst>
            <pc:docMk/>
            <pc:sldMk cId="2654128102" sldId="274"/>
            <ac:picMk id="5" creationId="{F4F2EFFC-4A07-4B15-9DCB-64EB137DCA80}"/>
          </ac:picMkLst>
        </pc:picChg>
      </pc:sldChg>
      <pc:sldChg chg="addSp delSp modSp new mod setBg">
        <pc:chgData name="פנטילאט, משה" userId="c55036b1-5426-4940-82cb-3d63c94313ee" providerId="ADAL" clId="{D398D27E-8A88-4577-9724-AA408224498A}" dt="2021-08-22T17:13:01.565" v="421" actId="14100"/>
        <pc:sldMkLst>
          <pc:docMk/>
          <pc:sldMk cId="2784467111" sldId="275"/>
        </pc:sldMkLst>
        <pc:spChg chg="mod">
          <ac:chgData name="פנטילאט, משה" userId="c55036b1-5426-4940-82cb-3d63c94313ee" providerId="ADAL" clId="{D398D27E-8A88-4577-9724-AA408224498A}" dt="2021-08-22T17:12:59.317" v="420" actId="27636"/>
          <ac:spMkLst>
            <pc:docMk/>
            <pc:sldMk cId="2784467111" sldId="275"/>
            <ac:spMk id="2" creationId="{3893D622-B4FD-44F6-A77A-EF1FFFF28C04}"/>
          </ac:spMkLst>
        </pc:spChg>
        <pc:spChg chg="del">
          <ac:chgData name="פנטילאט, משה" userId="c55036b1-5426-4940-82cb-3d63c94313ee" providerId="ADAL" clId="{D398D27E-8A88-4577-9724-AA408224498A}" dt="2021-08-22T17:11:39.709" v="397"/>
          <ac:spMkLst>
            <pc:docMk/>
            <pc:sldMk cId="2784467111" sldId="275"/>
            <ac:spMk id="3" creationId="{CF11267C-7B3F-41F0-9AE5-E2EDD594281C}"/>
          </ac:spMkLst>
        </pc:spChg>
        <pc:spChg chg="add mod">
          <ac:chgData name="פנטילאט, משה" userId="c55036b1-5426-4940-82cb-3d63c94313ee" providerId="ADAL" clId="{D398D27E-8A88-4577-9724-AA408224498A}" dt="2021-08-22T17:13:01.565" v="421" actId="14100"/>
          <ac:spMkLst>
            <pc:docMk/>
            <pc:sldMk cId="2784467111" sldId="275"/>
            <ac:spMk id="9" creationId="{BCFC5C2A-D826-4595-90D3-13F7CC8DAB1B}"/>
          </ac:spMkLst>
        </pc:spChg>
        <pc:spChg chg="add">
          <ac:chgData name="פנטילאט, משה" userId="c55036b1-5426-4940-82cb-3d63c94313ee" providerId="ADAL" clId="{D398D27E-8A88-4577-9724-AA408224498A}" dt="2021-08-22T17:11:55.531" v="400" actId="26606"/>
          <ac:spMkLst>
            <pc:docMk/>
            <pc:sldMk cId="2784467111" sldId="275"/>
            <ac:spMk id="12" creationId="{3AFE8227-C443-417B-BA91-520EB1EF4559}"/>
          </ac:spMkLst>
        </pc:spChg>
        <pc:spChg chg="add">
          <ac:chgData name="פנטילאט, משה" userId="c55036b1-5426-4940-82cb-3d63c94313ee" providerId="ADAL" clId="{D398D27E-8A88-4577-9724-AA408224498A}" dt="2021-08-22T17:11:55.531" v="400" actId="26606"/>
          <ac:spMkLst>
            <pc:docMk/>
            <pc:sldMk cId="2784467111" sldId="275"/>
            <ac:spMk id="14" creationId="{907741FC-B544-4A6E-B831-6789D042333D}"/>
          </ac:spMkLst>
        </pc:spChg>
        <pc:spChg chg="add">
          <ac:chgData name="פנטילאט, משה" userId="c55036b1-5426-4940-82cb-3d63c94313ee" providerId="ADAL" clId="{D398D27E-8A88-4577-9724-AA408224498A}" dt="2021-08-22T17:11:55.531" v="400" actId="26606"/>
          <ac:spMkLst>
            <pc:docMk/>
            <pc:sldMk cId="2784467111" sldId="275"/>
            <ac:spMk id="16" creationId="{3F0BE7ED-7814-4273-B18A-F26CC0380380}"/>
          </ac:spMkLst>
        </pc:spChg>
        <pc:picChg chg="add mod ord">
          <ac:chgData name="פנטילאט, משה" userId="c55036b1-5426-4940-82cb-3d63c94313ee" providerId="ADAL" clId="{D398D27E-8A88-4577-9724-AA408224498A}" dt="2021-08-22T17:11:55.531" v="400" actId="26606"/>
          <ac:picMkLst>
            <pc:docMk/>
            <pc:sldMk cId="2784467111" sldId="275"/>
            <ac:picMk id="5" creationId="{A0E6FA0E-AFBF-43F5-8F33-BA78E5A156B2}"/>
          </ac:picMkLst>
        </pc:picChg>
      </pc:sldChg>
      <pc:sldChg chg="addSp delSp modSp new mod setBg">
        <pc:chgData name="פנטילאט, משה" userId="c55036b1-5426-4940-82cb-3d63c94313ee" providerId="ADAL" clId="{D398D27E-8A88-4577-9724-AA408224498A}" dt="2021-08-23T13:51:17.224" v="466" actId="6549"/>
        <pc:sldMkLst>
          <pc:docMk/>
          <pc:sldMk cId="1985373461" sldId="277"/>
        </pc:sldMkLst>
        <pc:spChg chg="mod">
          <ac:chgData name="פנטילאט, משה" userId="c55036b1-5426-4940-82cb-3d63c94313ee" providerId="ADAL" clId="{D398D27E-8A88-4577-9724-AA408224498A}" dt="2021-08-23T13:50:24.063" v="448" actId="20577"/>
          <ac:spMkLst>
            <pc:docMk/>
            <pc:sldMk cId="1985373461" sldId="277"/>
            <ac:spMk id="2" creationId="{701EAD51-476B-4B30-9632-DC6AFAEDC041}"/>
          </ac:spMkLst>
        </pc:spChg>
        <pc:spChg chg="del">
          <ac:chgData name="פנטילאט, משה" userId="c55036b1-5426-4940-82cb-3d63c94313ee" providerId="ADAL" clId="{D398D27E-8A88-4577-9724-AA408224498A}" dt="2021-08-23T13:49:22.778" v="429"/>
          <ac:spMkLst>
            <pc:docMk/>
            <pc:sldMk cId="1985373461" sldId="277"/>
            <ac:spMk id="3" creationId="{BF0D69F1-AACE-48D3-B368-7EEEFBFFFEF6}"/>
          </ac:spMkLst>
        </pc:spChg>
        <pc:spChg chg="add mod">
          <ac:chgData name="פנטילאט, משה" userId="c55036b1-5426-4940-82cb-3d63c94313ee" providerId="ADAL" clId="{D398D27E-8A88-4577-9724-AA408224498A}" dt="2021-08-23T13:51:17.224" v="466" actId="6549"/>
          <ac:spMkLst>
            <pc:docMk/>
            <pc:sldMk cId="1985373461" sldId="277"/>
            <ac:spMk id="9" creationId="{D3779C36-1AE7-4D0A-9786-16ABB43191C2}"/>
          </ac:spMkLst>
        </pc:spChg>
        <pc:spChg chg="add">
          <ac:chgData name="פנטילאט, משה" userId="c55036b1-5426-4940-82cb-3d63c94313ee" providerId="ADAL" clId="{D398D27E-8A88-4577-9724-AA408224498A}" dt="2021-08-23T13:49:37.653" v="432" actId="26606"/>
          <ac:spMkLst>
            <pc:docMk/>
            <pc:sldMk cId="1985373461" sldId="277"/>
            <ac:spMk id="12" creationId="{3AFE8227-C443-417B-BA91-520EB1EF4559}"/>
          </ac:spMkLst>
        </pc:spChg>
        <pc:spChg chg="add">
          <ac:chgData name="פנטילאט, משה" userId="c55036b1-5426-4940-82cb-3d63c94313ee" providerId="ADAL" clId="{D398D27E-8A88-4577-9724-AA408224498A}" dt="2021-08-23T13:49:37.653" v="432" actId="26606"/>
          <ac:spMkLst>
            <pc:docMk/>
            <pc:sldMk cId="1985373461" sldId="277"/>
            <ac:spMk id="14" creationId="{907741FC-B544-4A6E-B831-6789D042333D}"/>
          </ac:spMkLst>
        </pc:spChg>
        <pc:spChg chg="add">
          <ac:chgData name="פנטילאט, משה" userId="c55036b1-5426-4940-82cb-3d63c94313ee" providerId="ADAL" clId="{D398D27E-8A88-4577-9724-AA408224498A}" dt="2021-08-23T13:49:37.653" v="432" actId="26606"/>
          <ac:spMkLst>
            <pc:docMk/>
            <pc:sldMk cId="1985373461" sldId="277"/>
            <ac:spMk id="16" creationId="{3F0BE7ED-7814-4273-B18A-F26CC0380380}"/>
          </ac:spMkLst>
        </pc:spChg>
        <pc:picChg chg="add mod ord">
          <ac:chgData name="פנטילאט, משה" userId="c55036b1-5426-4940-82cb-3d63c94313ee" providerId="ADAL" clId="{D398D27E-8A88-4577-9724-AA408224498A}" dt="2021-08-23T13:49:37.653" v="432" actId="26606"/>
          <ac:picMkLst>
            <pc:docMk/>
            <pc:sldMk cId="1985373461" sldId="277"/>
            <ac:picMk id="5" creationId="{6E92F77D-9D44-4BC0-A50F-9A45DD3525D2}"/>
          </ac:picMkLst>
        </pc:picChg>
      </pc:sldChg>
      <pc:sldChg chg="addSp delSp modSp new mod setBg">
        <pc:chgData name="פנטילאט, משה" userId="c55036b1-5426-4940-82cb-3d63c94313ee" providerId="ADAL" clId="{D398D27E-8A88-4577-9724-AA408224498A}" dt="2021-09-12T18:41:01.274" v="589" actId="255"/>
        <pc:sldMkLst>
          <pc:docMk/>
          <pc:sldMk cId="1040328572" sldId="278"/>
        </pc:sldMkLst>
        <pc:spChg chg="mod ord">
          <ac:chgData name="פנטילאט, משה" userId="c55036b1-5426-4940-82cb-3d63c94313ee" providerId="ADAL" clId="{D398D27E-8A88-4577-9724-AA408224498A}" dt="2021-09-12T11:49:39.069" v="493" actId="20577"/>
          <ac:spMkLst>
            <pc:docMk/>
            <pc:sldMk cId="1040328572" sldId="278"/>
            <ac:spMk id="2" creationId="{48C46611-226E-4E42-AE2C-27D40FA20EC0}"/>
          </ac:spMkLst>
        </pc:spChg>
        <pc:spChg chg="del">
          <ac:chgData name="פנטילאט, משה" userId="c55036b1-5426-4940-82cb-3d63c94313ee" providerId="ADAL" clId="{D398D27E-8A88-4577-9724-AA408224498A}" dt="2021-09-12T11:09:50.356" v="468"/>
          <ac:spMkLst>
            <pc:docMk/>
            <pc:sldMk cId="1040328572" sldId="278"/>
            <ac:spMk id="3" creationId="{2DE7A9C7-50E6-428F-B3A2-2D51715FCCBD}"/>
          </ac:spMkLst>
        </pc:spChg>
        <pc:spChg chg="add">
          <ac:chgData name="פנטילאט, משה" userId="c55036b1-5426-4940-82cb-3d63c94313ee" providerId="ADAL" clId="{D398D27E-8A88-4577-9724-AA408224498A}" dt="2021-09-12T11:10:12.165" v="469" actId="26606"/>
          <ac:spMkLst>
            <pc:docMk/>
            <pc:sldMk cId="1040328572" sldId="278"/>
            <ac:spMk id="73" creationId="{460B0EFB-53ED-4F35-B05D-F658EA021C65}"/>
          </ac:spMkLst>
        </pc:spChg>
        <pc:spChg chg="add">
          <ac:chgData name="פנטילאט, משה" userId="c55036b1-5426-4940-82cb-3d63c94313ee" providerId="ADAL" clId="{D398D27E-8A88-4577-9724-AA408224498A}" dt="2021-09-12T11:10:12.165" v="469" actId="26606"/>
          <ac:spMkLst>
            <pc:docMk/>
            <pc:sldMk cId="1040328572" sldId="278"/>
            <ac:spMk id="75" creationId="{835EF3DD-7D43-4A27-8967-A92FD8CC9365}"/>
          </ac:spMkLst>
        </pc:spChg>
        <pc:spChg chg="add mod">
          <ac:chgData name="פנטילאט, משה" userId="c55036b1-5426-4940-82cb-3d63c94313ee" providerId="ADAL" clId="{D398D27E-8A88-4577-9724-AA408224498A}" dt="2021-09-12T18:41:01.274" v="589" actId="255"/>
          <ac:spMkLst>
            <pc:docMk/>
            <pc:sldMk cId="1040328572" sldId="278"/>
            <ac:spMk id="1030" creationId="{240BC995-70FC-4420-B34F-2387D1665BCB}"/>
          </ac:spMkLst>
        </pc:spChg>
        <pc:picChg chg="add mod">
          <ac:chgData name="פנטילאט, משה" userId="c55036b1-5426-4940-82cb-3d63c94313ee" providerId="ADAL" clId="{D398D27E-8A88-4577-9724-AA408224498A}" dt="2021-09-12T11:10:12.165" v="469" actId="26606"/>
          <ac:picMkLst>
            <pc:docMk/>
            <pc:sldMk cId="1040328572" sldId="278"/>
            <ac:picMk id="1026" creationId="{49D33955-C8EE-4850-90BE-83653791BD0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675CAC-BD27-47E1-80F9-EFEB39F28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AD7E3F7B-B267-464C-887E-79D105617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11DD378-B7B4-4E67-9F2C-460A852E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040B-6888-4C83-AEC2-3EE07CB3EE7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5FEDFFA-05D2-433C-816F-90D50C6F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8153B2D-C05A-4F71-A0F6-3254CA3D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3AF-0559-4D08-ABB1-6D5CD43D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6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D7B23F-A86F-484D-AC6E-D0EED80B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4610AA1-D79C-4C0E-A4E2-3A4091124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926A4D3-1F98-4BF7-8B55-175E17329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040B-6888-4C83-AEC2-3EE07CB3EE7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8DBD7D5-DA44-466C-A7A2-64E21191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6B7B259-66F2-4EA8-98C0-04604070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3AF-0559-4D08-ABB1-6D5CD43D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0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3F61944C-6B4D-4625-B2D1-4E05D9167F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A0C0620-DAA8-41B6-9DA3-A3E321182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B7549C9-38E0-47EA-A128-1BE56799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040B-6888-4C83-AEC2-3EE07CB3EE7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F463544-4432-4871-9D1B-D348BE50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AB317BC-9CA6-4D93-B3C1-A443247E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3AF-0559-4D08-ABB1-6D5CD43D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7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72D807-CD01-46E7-8602-92AC91DD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4CFCFA6-0745-4164-B4DD-B46E8839E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7BCF339-4AE1-4B5F-BE43-55267DF0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040B-6888-4C83-AEC2-3EE07CB3EE7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C865CB2-3F0E-49EE-96BD-1FE3B2BC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8B2CEFA-A0DF-4250-80A3-EF7482FF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3AF-0559-4D08-ABB1-6D5CD43D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73C72C5-23F0-45B0-97C0-24C10811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F1F15C8-F2BF-49CF-A42B-0F83C5DC0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1F0E645-689B-4078-A997-37466CFCD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040B-6888-4C83-AEC2-3EE07CB3EE7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D9439AF-0284-4CC1-B5FB-AEDCA2AB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EDF4819-134F-4812-BC12-A39EC76D0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3AF-0559-4D08-ABB1-6D5CD43D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BEED67-D8BF-4219-8249-FB1969D9F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C7BB822-DFCF-4037-8498-7E7A74A54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044197-74A7-4C7C-B61E-D52B1B7D7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93C46A5-E88A-4DBA-848D-6E025CF83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040B-6888-4C83-AEC2-3EE07CB3EE7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A67F3B9-5038-41C1-A9C2-2366FBD06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B993955-F1A1-446E-B865-D1B5297F7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3AF-0559-4D08-ABB1-6D5CD43D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5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7F5410-CD5F-4D35-8B6C-22D70A81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3FFC512-FD42-449C-B079-9610B04BF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1D78A33-22C9-41CC-8B4D-7018AAA57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1CD4E28-00ED-4D9E-8D4E-4549208B8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9199CCA-7C84-4FA6-9D19-48351A287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BEA0F9AF-95BA-4D1E-9D74-3052BD45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040B-6888-4C83-AEC2-3EE07CB3EE7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D78A355-4AEA-43C3-A4FF-0D164B80B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B6A20B3-2A9A-4B86-A6B4-C056A062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3AF-0559-4D08-ABB1-6D5CD43D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6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69357E-F379-45F8-A5EF-EFF39F36D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EA83ECE-FACF-4406-8D17-EAFFA4A08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040B-6888-4C83-AEC2-3EE07CB3EE7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79E4AD06-AC33-451F-8026-2B0EAF9D8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BF1108F-53FC-4F24-AD06-E3021A59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3AF-0559-4D08-ABB1-6D5CD43D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3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A5BBDBB-2325-458D-8A15-BA2A8737E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040B-6888-4C83-AEC2-3EE07CB3EE7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E9CF30E-443C-4938-8366-8C0DBF61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CA020B3-DF81-4A89-9197-959B0B4D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3AF-0559-4D08-ABB1-6D5CD43D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5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507A148-32C2-4AA9-A38D-D9A5979F2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D08E86F-8589-4264-A94C-C5F211328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DC69E94-E6C2-4B91-9E9C-D405D82FD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5A7D5C7-6B19-4693-9079-40B7A32E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040B-6888-4C83-AEC2-3EE07CB3EE7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BDFE39D-F86A-4FA6-AE94-1A70B01E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E9FC8D8-5E22-4BA5-8901-D01A911C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3AF-0559-4D08-ABB1-6D5CD43D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5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4401CB3-D41C-4A9C-8112-EF2AB26BF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1DF8596-3EB4-4E14-A0DE-2CFDCF4BC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086A7E2-D9E2-402A-9970-DDF24A17A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B72CDBD-72C0-4A88-835A-AF97A7B88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040B-6888-4C83-AEC2-3EE07CB3EE7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D982429-6BC9-44FD-9B12-C26C21763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74CF6A4-6497-4CF8-94CB-DBD2FCE9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693AF-0559-4D08-ABB1-6D5CD43D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2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AED86FC-2C30-49BF-AF99-A05E2DE6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15E0523-DD99-451A-BCD3-083098F15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C8F7E53-A942-43CA-83B4-F72B0C3B7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9040B-6888-4C83-AEC2-3EE07CB3EE7D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69077F6-29EA-45E1-82B2-EFA6BCBCB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F1F42BB-E468-40DB-B12D-02E7EBF77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693AF-0559-4D08-ABB1-6D5CD43D7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FCC259-6857-493C-97F7-B7054F56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ru-RU" sz="2800" b="1" dirty="0">
                <a:solidFill>
                  <a:srgbClr val="0070C0"/>
                </a:solidFill>
                <a:effectLst/>
                <a:latin typeface="My Times" panose="02020603050405020304" pitchFamily="18" charset="-52"/>
                <a:ea typeface="Times New Roman" panose="02020603050405020304" pitchFamily="18" charset="0"/>
                <a:cs typeface="David" panose="020E0502060401010101" pitchFamily="34" charset="-79"/>
              </a:rPr>
              <a:t>Список 39 </a:t>
            </a:r>
            <a:r>
              <a:rPr lang="ru-RU" sz="2800" b="1" i="1" dirty="0" err="1">
                <a:solidFill>
                  <a:srgbClr val="0070C0"/>
                </a:solidFill>
                <a:effectLst/>
                <a:latin typeface="My Times" panose="02020603050405020304" pitchFamily="18" charset="-52"/>
                <a:ea typeface="Times New Roman" panose="02020603050405020304" pitchFamily="18" charset="0"/>
                <a:cs typeface="David" panose="020E0502060401010101" pitchFamily="34" charset="-79"/>
              </a:rPr>
              <a:t>мелахот</a:t>
            </a:r>
            <a:endParaRPr lang="en-US" sz="28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3420FFD-915F-48E0-A646-30CD3A2E7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072"/>
            <a:ext cx="10515600" cy="47817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 rtl="0" hangingPunct="0">
              <a:spcAft>
                <a:spcPts val="600"/>
              </a:spcAft>
              <a:tabLst>
                <a:tab pos="457200" algn="l"/>
              </a:tabLst>
            </a:pPr>
            <a:r>
              <a:rPr lang="ru-RU" sz="2400" b="1" dirty="0">
                <a:effectLst/>
                <a:ea typeface="PMingLiU" panose="02020500000000000000" pitchFamily="18" charset="-120"/>
                <a:cs typeface="My Times" panose="02020603050405020304" pitchFamily="18" charset="-52"/>
              </a:rPr>
              <a:t>Производство пищи</a:t>
            </a:r>
            <a:r>
              <a:rPr lang="ru-RU" sz="2400" dirty="0">
                <a:effectLst/>
                <a:ea typeface="PMingLiU" panose="02020500000000000000" pitchFamily="18" charset="-120"/>
                <a:cs typeface="Guttman Frnew" panose="02010401010101010101" pitchFamily="2" charset="-79"/>
              </a:rPr>
              <a:t>: пахать, сеять, жать, вязать снопы, </a:t>
            </a:r>
            <a:r>
              <a:rPr lang="ru-RU" sz="2400" dirty="0">
                <a:ea typeface="PMingLiU" panose="02020500000000000000" pitchFamily="18" charset="-120"/>
                <a:cs typeface="Guttman Frnew" panose="02010401010101010101" pitchFamily="2" charset="-79"/>
              </a:rPr>
              <a:t>молотить</a:t>
            </a:r>
            <a:r>
              <a:rPr lang="ru-RU" sz="2400" dirty="0">
                <a:effectLst/>
                <a:ea typeface="PMingLiU" panose="02020500000000000000" pitchFamily="18" charset="-120"/>
                <a:cs typeface="Guttman Frnew" panose="02010401010101010101" pitchFamily="2" charset="-79"/>
              </a:rPr>
              <a:t>, веять, перебирать, молоть, просеивать, месить (тесто), варить (или печь хлеб); </a:t>
            </a:r>
            <a:endParaRPr lang="en-US" sz="2400" dirty="0">
              <a:effectLst/>
              <a:ea typeface="PMingLiU" panose="02020500000000000000" pitchFamily="18" charset="-120"/>
              <a:cs typeface="Guttman Frnew" panose="02010401010101010101" pitchFamily="2" charset="-79"/>
            </a:endParaRPr>
          </a:p>
          <a:p>
            <a:pPr algn="just" rtl="0" hangingPunct="0">
              <a:spcAft>
                <a:spcPts val="600"/>
              </a:spcAft>
              <a:tabLst>
                <a:tab pos="457200" algn="l"/>
              </a:tabLst>
            </a:pPr>
            <a:r>
              <a:rPr lang="ru-RU" sz="2400" b="1" dirty="0">
                <a:effectLst/>
                <a:ea typeface="PMingLiU" panose="02020500000000000000" pitchFamily="18" charset="-120"/>
                <a:cs typeface="My Times" panose="02020603050405020304" pitchFamily="18" charset="-52"/>
              </a:rPr>
              <a:t>Изготовление одежды</a:t>
            </a:r>
            <a:r>
              <a:rPr lang="ru-RU" sz="2400" dirty="0">
                <a:effectLst/>
                <a:ea typeface="PMingLiU" panose="02020500000000000000" pitchFamily="18" charset="-120"/>
                <a:cs typeface="Guttman Frnew" panose="02010401010101010101" pitchFamily="2" charset="-79"/>
              </a:rPr>
              <a:t>: стричь, прочесывать, отбеливать и красить (шерсть), прясть, расправлять нити, устанавливать продольные нити в ткацком станке, ткать, распускать ткань, завязывать и развязывать узлы, кроить, шить и рвать (распарывать); </a:t>
            </a:r>
            <a:endParaRPr lang="en-US" sz="2400" dirty="0">
              <a:effectLst/>
              <a:ea typeface="PMingLiU" panose="02020500000000000000" pitchFamily="18" charset="-120"/>
              <a:cs typeface="Guttman Frnew" panose="02010401010101010101" pitchFamily="2" charset="-79"/>
            </a:endParaRPr>
          </a:p>
          <a:p>
            <a:pPr algn="just" rtl="0" hangingPunct="0">
              <a:spcAft>
                <a:spcPts val="600"/>
              </a:spcAft>
              <a:tabLst>
                <a:tab pos="457200" algn="l"/>
              </a:tabLst>
            </a:pPr>
            <a:r>
              <a:rPr lang="ru-RU" sz="2400" b="1" dirty="0">
                <a:effectLst/>
                <a:ea typeface="PMingLiU" panose="02020500000000000000" pitchFamily="18" charset="-120"/>
                <a:cs typeface="My Times" panose="02020603050405020304" pitchFamily="18" charset="-52"/>
              </a:rPr>
              <a:t>Строительство жилища и разведение огня</a:t>
            </a:r>
            <a:r>
              <a:rPr lang="ru-RU" sz="2400" dirty="0">
                <a:effectLst/>
                <a:ea typeface="PMingLiU" panose="02020500000000000000" pitchFamily="18" charset="-120"/>
                <a:cs typeface="Guttman Frnew" panose="02010401010101010101" pitchFamily="2" charset="-79"/>
              </a:rPr>
              <a:t>: строить и разрушать в целях новой постройки, зажигать и тушить, производить завершающий удар, переносить ноши из частного владения в общее; </a:t>
            </a:r>
            <a:endParaRPr lang="en-US" sz="2400" dirty="0">
              <a:effectLst/>
              <a:ea typeface="PMingLiU" panose="02020500000000000000" pitchFamily="18" charset="-120"/>
              <a:cs typeface="Guttman Frnew" panose="02010401010101010101" pitchFamily="2" charset="-79"/>
            </a:endParaRPr>
          </a:p>
          <a:p>
            <a:pPr algn="l" rtl="0"/>
            <a:r>
              <a:rPr lang="ru-RU" sz="2400" b="1" dirty="0">
                <a:effectLst/>
                <a:ea typeface="PMingLiU" panose="02020500000000000000" pitchFamily="18" charset="-120"/>
                <a:cs typeface="My Times" panose="02020603050405020304" pitchFamily="18" charset="-52"/>
              </a:rPr>
              <a:t>Писание букв, изготовление красителей и материалов для письма</a:t>
            </a:r>
            <a:r>
              <a:rPr lang="ru-RU" sz="2400" dirty="0">
                <a:effectLst/>
                <a:ea typeface="PMingLiU" panose="02020500000000000000" pitchFamily="18" charset="-120"/>
                <a:cs typeface="David" panose="020E0502060401010101" pitchFamily="34" charset="-79"/>
              </a:rPr>
              <a:t>: </a:t>
            </a:r>
            <a:r>
              <a:rPr lang="ru-RU" sz="2400" b="1" dirty="0">
                <a:solidFill>
                  <a:srgbClr val="FF0000"/>
                </a:solidFill>
                <a:ea typeface="PMingLiU" panose="02020500000000000000" pitchFamily="18" charset="-120"/>
                <a:cs typeface="Guttman Frnew" panose="02010401010101010101" pitchFamily="2" charset="-79"/>
              </a:rPr>
              <a:t>писать</a:t>
            </a:r>
            <a:r>
              <a:rPr lang="ru-RU" sz="2400" dirty="0">
                <a:effectLst/>
                <a:ea typeface="PMingLiU" panose="02020500000000000000" pitchFamily="18" charset="-120"/>
                <a:cs typeface="David" panose="020E0502060401010101" pitchFamily="34" charset="-79"/>
              </a:rPr>
              <a:t> </a:t>
            </a:r>
            <a:r>
              <a:rPr lang="ru-RU" sz="2400" b="1" dirty="0">
                <a:solidFill>
                  <a:srgbClr val="FF0000"/>
                </a:solidFill>
                <a:ea typeface="PMingLiU" panose="02020500000000000000" pitchFamily="18" charset="-120"/>
                <a:cs typeface="Guttman Frnew" panose="02010401010101010101" pitchFamily="2" charset="-79"/>
              </a:rPr>
              <a:t>и стирать написанное</a:t>
            </a:r>
            <a:r>
              <a:rPr lang="ru-RU" sz="2400" dirty="0">
                <a:effectLst/>
                <a:ea typeface="PMingLiU" panose="02020500000000000000" pitchFamily="18" charset="-120"/>
                <a:cs typeface="David" panose="020E0502060401010101" pitchFamily="34" charset="-79"/>
              </a:rPr>
              <a:t>, ловить (охотиться на животных), убивать, снимать шкуру, дубить и скоблить ее.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629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7F3512-E21A-4745-B130-D92F535D7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55" y="365125"/>
            <a:ext cx="11313763" cy="1842816"/>
          </a:xfrm>
        </p:spPr>
        <p:txBody>
          <a:bodyPr>
            <a:normAutofit/>
          </a:bodyPr>
          <a:lstStyle/>
          <a:p>
            <a:pPr algn="l" rtl="0"/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Для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измерения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температуры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больных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в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Субботу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можно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пользоваться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обычным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ртутным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термометром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но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не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дигитальным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lang="en-IL" sz="72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4EF4C51-EC27-4E08-A403-9C70B4E62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07941"/>
            <a:ext cx="5157787" cy="29713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 </a:t>
            </a:r>
            <a:endParaRPr lang="en-IL" dirty="0"/>
          </a:p>
        </p:txBody>
      </p:sp>
      <p:pic>
        <p:nvPicPr>
          <p:cNvPr id="8" name="מציין מיקום תוכן 7" descr="תמונה שמכילה טקסט, מכשיר, מד חום&#10;&#10;התיאור נוצר באופן אוטומטי">
            <a:extLst>
              <a:ext uri="{FF2B5EF4-FFF2-40B4-BE49-F238E27FC236}">
                <a16:creationId xmlns:a16="http://schemas.microsoft.com/office/drawing/2014/main" id="{BFEEB6FC-EA4F-49D7-9B2B-F92204EB03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58" y="2505075"/>
            <a:ext cx="4251447" cy="3684588"/>
          </a:xfrm>
        </p:spPr>
      </p:pic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D6662D8-5098-4BA9-9EF1-C7D9854F0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07941"/>
            <a:ext cx="5183188" cy="29713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 </a:t>
            </a:r>
            <a:endParaRPr lang="en-IL" dirty="0"/>
          </a:p>
        </p:txBody>
      </p:sp>
      <p:pic>
        <p:nvPicPr>
          <p:cNvPr id="10" name="מציין מיקום תוכן 9" descr="תמונה שמכילה מכשיר, מד חום&#10;&#10;התיאור נוצר באופן אוטומטי">
            <a:extLst>
              <a:ext uri="{FF2B5EF4-FFF2-40B4-BE49-F238E27FC236}">
                <a16:creationId xmlns:a16="http://schemas.microsoft.com/office/drawing/2014/main" id="{699F0DD4-8819-49A7-9072-36AAA6C5D3F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2505075"/>
            <a:ext cx="3684588" cy="3684588"/>
          </a:xfrm>
        </p:spPr>
      </p:pic>
    </p:spTree>
    <p:extLst>
      <p:ext uri="{BB962C8B-B14F-4D97-AF65-F5344CB8AC3E}">
        <p14:creationId xmlns:p14="http://schemas.microsoft.com/office/powerpoint/2010/main" val="193889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לבן, אור&#10;&#10;התיאור נוצר באופן אוטומטי">
            <a:extLst>
              <a:ext uri="{FF2B5EF4-FFF2-40B4-BE49-F238E27FC236}">
                <a16:creationId xmlns:a16="http://schemas.microsoft.com/office/drawing/2014/main" id="{B820E5CA-472C-44A1-BBC4-CBAA468177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96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תמונה 2" descr="תמונה שמכילה קומה, מקורה, אדם&#10;&#10;התיאור נוצר באופן אוטומטי">
            <a:extLst>
              <a:ext uri="{FF2B5EF4-FFF2-40B4-BE49-F238E27FC236}">
                <a16:creationId xmlns:a16="http://schemas.microsoft.com/office/drawing/2014/main" id="{DB52E728-A21B-4471-B5DF-E4B6206DD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09" y="457200"/>
            <a:ext cx="533438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56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תמונה 2" descr="תמונה שמכילה אדם, חוץ, ז'קט&#10;&#10;התיאור נוצר באופן אוטומטי">
            <a:extLst>
              <a:ext uri="{FF2B5EF4-FFF2-40B4-BE49-F238E27FC236}">
                <a16:creationId xmlns:a16="http://schemas.microsoft.com/office/drawing/2014/main" id="{4BA387F4-998E-4869-8740-EAA434A910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49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תמונה 2" descr="תמונה שמכילה טקסט, אדם, מקורה, איש&#10;&#10;התיאור נוצר באופן אוטומטי">
            <a:extLst>
              <a:ext uri="{FF2B5EF4-FFF2-40B4-BE49-F238E27FC236}">
                <a16:creationId xmlns:a16="http://schemas.microsoft.com/office/drawing/2014/main" id="{A6942E6E-A28D-4190-A0A3-3E1237576A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101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9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DEB3B5B-9CDE-4F70-948D-F00B1165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endParaRPr lang="en-IL" sz="400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ABF3B695-314A-4444-8C7B-E53EF8366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E15730-AE24-4F1F-AC8F-F6CD64880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1247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3FD3792-8B7B-4FAA-958F-5E820ECD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31680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sz="4000" dirty="0"/>
              <a:t>  </a:t>
            </a:r>
            <a:endParaRPr lang="en-IL" sz="4000" dirty="0"/>
          </a:p>
        </p:txBody>
      </p:sp>
      <p:pic>
        <p:nvPicPr>
          <p:cNvPr id="5" name="מציין מיקום תוכן 4" descr="תמונה שמכילה לוח ציור&#10;&#10;התיאור נוצר באופן אוטומטי">
            <a:extLst>
              <a:ext uri="{FF2B5EF4-FFF2-40B4-BE49-F238E27FC236}">
                <a16:creationId xmlns:a16="http://schemas.microsoft.com/office/drawing/2014/main" id="{B7EEB08A-5249-440F-AC37-401258D02E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" b="39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8997A9-71BE-4B3B-99B4-52D9FD61A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450006"/>
            <a:ext cx="4433082" cy="4423853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Можно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складывать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слова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из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кубиков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или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карт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на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которых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написаны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буквы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потому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что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буквы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не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создаются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в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Субботу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и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не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прикрепляются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друг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к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другу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2352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6F51279-CBC5-49D9-AA54-C9C30B4E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31591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 </a:t>
            </a:r>
            <a:endParaRPr lang="en-IL" sz="4000" dirty="0"/>
          </a:p>
        </p:txBody>
      </p:sp>
      <p:pic>
        <p:nvPicPr>
          <p:cNvPr id="5" name="מציין מיקום תוכן 4" descr="תמונה שמכילה פאזל&#10;&#10;התיאור נוצר באופן אוטומטי">
            <a:extLst>
              <a:ext uri="{FF2B5EF4-FFF2-40B4-BE49-F238E27FC236}">
                <a16:creationId xmlns:a16="http://schemas.microsoft.com/office/drawing/2014/main" id="{F4F2EFFC-4A07-4B15-9DCB-64EB137DC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4" r="16831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E9B11B65-F09F-4213-844B-05DAE55B6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391" y="1208868"/>
            <a:ext cx="5252559" cy="496809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Нельзя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складывать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"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пазл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",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так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как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изобра-жение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получается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в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результате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прикрепления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частей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друг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к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другу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54128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01EAD51-476B-4B30-9632-DC6AFAEDC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154983"/>
            <a:ext cx="3091607" cy="573437"/>
          </a:xfrm>
        </p:spPr>
        <p:txBody>
          <a:bodyPr anchor="b">
            <a:normAutofit fontScale="90000"/>
          </a:bodyPr>
          <a:lstStyle/>
          <a:p>
            <a:pPr algn="l" rtl="0"/>
            <a:r>
              <a:rPr lang="ru-RU" sz="4000" dirty="0"/>
              <a:t>   </a:t>
            </a:r>
            <a:endParaRPr lang="en-IL" sz="4000" dirty="0"/>
          </a:p>
        </p:txBody>
      </p:sp>
      <p:pic>
        <p:nvPicPr>
          <p:cNvPr id="5" name="מציין מיקום תוכן 4" descr="תמונה שמכילה מיכל&#10;&#10;התיאור נוצר באופן אוטומטי">
            <a:extLst>
              <a:ext uri="{FF2B5EF4-FFF2-40B4-BE49-F238E27FC236}">
                <a16:creationId xmlns:a16="http://schemas.microsoft.com/office/drawing/2014/main" id="{6E92F77D-9D44-4BC0-A50F-9A45DD352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7" r="-1" b="728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779C36-1AE7-4D0A-9786-16ABB4319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6" y="883401"/>
            <a:ext cx="4076683" cy="5075273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В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литературе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широко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обсуждается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вопрос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о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пользовании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книгами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обрезах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которых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сделаны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надписи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</a:p>
          <a:p>
            <a:pPr marL="0" indent="0" algn="l" rtl="0">
              <a:buNone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Поскольку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вопрос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спорный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лучше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писать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обрезах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книг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и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воздержаться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от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использования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подобных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книг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в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Субботу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lang="en-US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7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Торт &amp;quot;С Днем Рождения&amp;quot; – Cake Republic">
            <a:extLst>
              <a:ext uri="{FF2B5EF4-FFF2-40B4-BE49-F238E27FC236}">
                <a16:creationId xmlns:a16="http://schemas.microsoft.com/office/drawing/2014/main" id="{49D33955-C8EE-4850-90BE-83653791B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r="3178"/>
          <a:stretch/>
        </p:blipFill>
        <p:spPr bwMode="auto"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8C46611-226E-4E42-AE2C-27D40FA20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591" y="1"/>
            <a:ext cx="7336409" cy="1230311"/>
          </a:xfrm>
        </p:spPr>
        <p:txBody>
          <a:bodyPr>
            <a:normAutofit fontScale="90000"/>
          </a:bodyPr>
          <a:lstStyle/>
          <a:p>
            <a:pPr algn="l" rtl="0"/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Нельзя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разрезать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в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Субботу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торт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с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кремовой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надписью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!</a:t>
            </a:r>
            <a:endParaRPr lang="en-IL" dirty="0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240BC995-70FC-4420-B34F-2387D1665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225" y="1456840"/>
            <a:ext cx="7336409" cy="5401149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Если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торт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разрезан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в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пятницу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то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можно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вынимать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из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него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куски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в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Субботу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Но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вот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можно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ли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эти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вынутые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куски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торта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съесть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–вопрос спорный. Мишна-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Брура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разрешает съесть такой разрезанный заранее торт, ссылаясь на известное правило: процесс еды не может рассматриваться как </a:t>
            </a:r>
            <a:r>
              <a:rPr lang="ru-RU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мелаха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но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Хазон-Иш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запрещает.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0" indent="0" algn="l" rtl="0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Параллельно ведется еще один спор.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Хазон-Иш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не видит никакого различия между надписью, сделанной на торте кремом и рельефной надписью, образованной формой, в которой запекался, – и то и другое запрещено. В то время как Мишна-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Брура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утверждает: уничтожение рельефной надписи мудрецы не запретили.</a:t>
            </a:r>
            <a:endParaRPr lang="en-IL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2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63B823B-7EBC-4D75-90F1-9F5CEA8B4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139486"/>
            <a:ext cx="6586491" cy="1859795"/>
          </a:xfrm>
        </p:spPr>
        <p:txBody>
          <a:bodyPr>
            <a:normAutofit/>
          </a:bodyPr>
          <a:lstStyle/>
          <a:p>
            <a:pPr algn="ctr" rtl="0"/>
            <a:r>
              <a:rPr lang="ru-RU" sz="4800" b="1" dirty="0">
                <a:latin typeface="+mn-lt"/>
              </a:rPr>
              <a:t>ПИСАТЬ И СТИРАТЬ НАПИСАННОЕ</a:t>
            </a:r>
            <a:endParaRPr lang="en-IL" sz="4800" b="1" dirty="0"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5054FCC-D4D4-4410-A6A9-A976B79A2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937267" cy="378541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При сооружении </a:t>
            </a:r>
            <a:r>
              <a:rPr lang="ru-RU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Мишкана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помечали брусья, из которых собирались стены, чтобы каждый брус занял свое место при сборке. Поэтому написание букв в Субботу </a:t>
            </a:r>
            <a:r>
              <a:rPr lang="ru-RU" sz="3600" dirty="0">
                <a:effectLst/>
                <a:latin typeface="Baltica"/>
                <a:ea typeface="Times New Roman" panose="02020603050405020304" pitchFamily="18" charset="0"/>
                <a:cs typeface="David" panose="020E0502060401010101" pitchFamily="34" charset="-79"/>
              </a:rPr>
              <a:t>– </a:t>
            </a:r>
            <a:r>
              <a:rPr lang="ru-RU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ав</a:t>
            </a:r>
            <a:r>
              <a:rPr lang="ru-RU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ru-RU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мелаха</a:t>
            </a:r>
            <a:r>
              <a:rPr lang="ru-RU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lang="en-IL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0" indent="0" algn="l" rtl="0">
              <a:buNone/>
            </a:pPr>
            <a:endParaRPr lang="en-US" sz="2400" dirty="0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E2F9BA52-ECC6-409B-A973-4C1F1A9864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14927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893D622-B4FD-44F6-A77A-EF1FFFF28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238913"/>
          </a:xfrm>
        </p:spPr>
        <p:txBody>
          <a:bodyPr anchor="b">
            <a:normAutofit fontScale="90000"/>
          </a:bodyPr>
          <a:lstStyle/>
          <a:p>
            <a:endParaRPr lang="en-IL" sz="4000" dirty="0"/>
          </a:p>
        </p:txBody>
      </p:sp>
      <p:pic>
        <p:nvPicPr>
          <p:cNvPr id="5" name="מציין מיקום תוכן 4" descr="תמונה שמכילה שולחן, אדם&#10;&#10;התיאור נוצר באופן אוטומטי">
            <a:extLst>
              <a:ext uri="{FF2B5EF4-FFF2-40B4-BE49-F238E27FC236}">
                <a16:creationId xmlns:a16="http://schemas.microsoft.com/office/drawing/2014/main" id="{A0E6FA0E-AFBF-43F5-8F33-BA78E5A156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0" r="-1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CFC5C2A-D826-4595-90D3-13F7CC8DA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297" y="1363852"/>
            <a:ext cx="4076704" cy="500464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В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Субботу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нельзя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заниматься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любым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видом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торговли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заключать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сделки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и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контракты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договариваться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об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аренде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и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т.д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lang="en-US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6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0A48765-7B2B-4205-9873-A7C18A426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1" r="-1" b="1765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2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2F0AB65-1F12-4D48-80C2-7FFDD94AA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332"/>
            <a:ext cx="10927643" cy="1828801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Письмо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при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котором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знаков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не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видно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разрешено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 То же самое можно было бы сказать о фотографии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ведь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снимки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сохраняются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электронной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карте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памяти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так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что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никакого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изображения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при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этом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не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создается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Все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же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мидерабанан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фотографировать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в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Субботу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нельзя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lang="en-US" sz="6000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0E1B4D2-F82B-4022-B560-5AB3E3D04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77156"/>
            <a:ext cx="5157787" cy="18062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2" name="מציין מיקום תוכן 11">
            <a:extLst>
              <a:ext uri="{FF2B5EF4-FFF2-40B4-BE49-F238E27FC236}">
                <a16:creationId xmlns:a16="http://schemas.microsoft.com/office/drawing/2014/main" id="{08A5B520-1F15-4D00-B740-032DDCEF21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79" y="2506022"/>
            <a:ext cx="4546282" cy="3533533"/>
          </a:xfrm>
        </p:spPr>
      </p:pic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689358E-4740-4E24-86D1-404389C06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8134"/>
            <a:ext cx="5183188" cy="18062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4" name="מציין מיקום תוכן 13" descr="תמונה שמכילה אלקטרוניקה, מצלמה&#10;&#10;התיאור נוצר באופן אוטומטי">
            <a:extLst>
              <a:ext uri="{FF2B5EF4-FFF2-40B4-BE49-F238E27FC236}">
                <a16:creationId xmlns:a16="http://schemas.microsoft.com/office/drawing/2014/main" id="{08894C85-4D54-46CF-9F31-1B661BE77E6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22" y="2510632"/>
            <a:ext cx="4018845" cy="3684588"/>
          </a:xfrm>
        </p:spPr>
      </p:pic>
    </p:spTree>
    <p:extLst>
      <p:ext uri="{BB962C8B-B14F-4D97-AF65-F5344CB8AC3E}">
        <p14:creationId xmlns:p14="http://schemas.microsoft.com/office/powerpoint/2010/main" val="320530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כתב בשו&quot;ת יצחק שאסור לדבר בשבת מול הפונוגראף.">
            <a:extLst>
              <a:ext uri="{FF2B5EF4-FFF2-40B4-BE49-F238E27FC236}">
                <a16:creationId xmlns:a16="http://schemas.microsoft.com/office/drawing/2014/main" id="{3142FBDF-BD0A-4850-8305-BCF035811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6785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39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6AE67BFB-2BA0-4DB3-8AEF-EBDEA8D01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3C6CB172-E569-498E-A233-26152B536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668" y="365125"/>
            <a:ext cx="4059044" cy="1899912"/>
          </a:xfrm>
        </p:spPr>
        <p:txBody>
          <a:bodyPr>
            <a:normAutofit/>
          </a:bodyPr>
          <a:lstStyle/>
          <a:p>
            <a:pPr algn="ctr" rtl="0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Один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из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общих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принципов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субботних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законов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b="1" dirty="0">
                <a:effectLst/>
                <a:latin typeface="Baltica"/>
                <a:ea typeface="Times New Roman" panose="02020603050405020304" pitchFamily="18" charset="0"/>
                <a:cs typeface="David" panose="020E0502060401010101" pitchFamily="34" charset="-79"/>
              </a:rPr>
              <a:t>–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устойчивость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результатов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труда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lang="en-IL" sz="5400" b="1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1D3B09-3235-4CB1-BE93-9F0ED27E2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0149" y="2265038"/>
            <a:ext cx="4408801" cy="4592952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Знаком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запрещенным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Торой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для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написания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является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лишь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тот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знак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который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может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сохра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-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ниться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в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течение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времени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Но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запись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которая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вообще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не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может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сохраниться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например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на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песке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запотевшем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окне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пролитой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на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столе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жидкости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и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т.п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.),</a:t>
            </a:r>
            <a:r>
              <a:rPr lang="en-US" dirty="0">
                <a:effectLst/>
                <a:latin typeface="Baltica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запрещена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уже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не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Торой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, а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мудрецами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3745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584D3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תמונה 2" descr="תמונה שמכילה טקסט, מחשב, מקורה, שולחן כתיבה&#10;&#10;התיאור נוצר באופן אוטומטי">
            <a:extLst>
              <a:ext uri="{FF2B5EF4-FFF2-40B4-BE49-F238E27FC236}">
                <a16:creationId xmlns:a16="http://schemas.microsoft.com/office/drawing/2014/main" id="{6573906C-6239-4F64-A672-43A635140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7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46EB97E-7353-484B-950B-1D23D6072D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0" r="-1" b="9774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51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תמונה 2" descr="תמונה שמכילה טקסט, מקורה, אלקטרוניקה, מחשב&#10;&#10;התיאור נוצר באופן אוטומטי">
            <a:extLst>
              <a:ext uri="{FF2B5EF4-FFF2-40B4-BE49-F238E27FC236}">
                <a16:creationId xmlns:a16="http://schemas.microsoft.com/office/drawing/2014/main" id="{14F28BB2-D31B-477C-A95F-FE4F36EAA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6" b="24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3696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515</Words>
  <Application>Microsoft Office PowerPoint</Application>
  <PresentationFormat>מסך רחב</PresentationFormat>
  <Paragraphs>24</Paragraphs>
  <Slides>20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7" baseType="lpstr">
      <vt:lpstr>Arial</vt:lpstr>
      <vt:lpstr>Baltica</vt:lpstr>
      <vt:lpstr>Calibri</vt:lpstr>
      <vt:lpstr>Calibri Light</vt:lpstr>
      <vt:lpstr>My Times</vt:lpstr>
      <vt:lpstr>Times New Roman</vt:lpstr>
      <vt:lpstr>ערכת נושא Office</vt:lpstr>
      <vt:lpstr>Список 39 мелахот</vt:lpstr>
      <vt:lpstr>ПИСАТЬ И СТИРАТЬ НАПИСАННОЕ</vt:lpstr>
      <vt:lpstr>מצגת של PowerPoint‏</vt:lpstr>
      <vt:lpstr>Письмо, при котором знаков не видно, разрешено. То же самое можно было бы сказать о фотографии: ведь снимки сохраняются на электронной карте памяти так, что никакого изображения при этом не создается. Все же, мидерабанан фотографировать в Субботу нельзя.</vt:lpstr>
      <vt:lpstr>מצגת של PowerPoint‏</vt:lpstr>
      <vt:lpstr>Один из общих принципов субботних законов – устойчивость результатов труда.</vt:lpstr>
      <vt:lpstr>מצגת של PowerPoint‏</vt:lpstr>
      <vt:lpstr>מצגת של PowerPoint‏</vt:lpstr>
      <vt:lpstr>מצגת של PowerPoint‏</vt:lpstr>
      <vt:lpstr>Для измерения температуры больных в Субботу можно пользоваться обычным ртутным термометром, но не дигитальным.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  </vt:lpstr>
      <vt:lpstr> </vt:lpstr>
      <vt:lpstr>   </vt:lpstr>
      <vt:lpstr>Нельзя разрезать в Субботу торт с кремовой надписью!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Список 39 мелахот</dc:title>
  <dc:creator>Sara Pantilet</dc:creator>
  <cp:lastModifiedBy>Sara Pantilet</cp:lastModifiedBy>
  <cp:revision>1</cp:revision>
  <dcterms:created xsi:type="dcterms:W3CDTF">2021-01-10T09:02:20Z</dcterms:created>
  <dcterms:modified xsi:type="dcterms:W3CDTF">2021-09-12T18:41:18Z</dcterms:modified>
</cp:coreProperties>
</file>